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8288000" cy="10287000"/>
  <p:notesSz cx="6858000" cy="9144000"/>
  <p:embeddedFontLst>
    <p:embeddedFont>
      <p:font typeface="Gotham" pitchFamily="2" charset="0"/>
      <p:regular r:id="rId9"/>
    </p:embeddedFont>
    <p:embeddedFont>
      <p:font typeface="Gotham Bold" pitchFamily="2" charset="0"/>
      <p:regular r:id="rId10"/>
    </p:embeddedFont>
    <p:embeddedFont>
      <p:font typeface="Gotham Office 1" panose="02000000000000000000" pitchFamily="2" charset="0"/>
      <p:regular r:id="rId11"/>
    </p:embeddedFont>
    <p:embeddedFont>
      <p:font typeface="Gotham Office 2" panose="02000000000000000000" pitchFamily="2"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01.12.2025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Approximate number of people without a single verse of Scripture. </a:t>
            </a:r>
          </a:p>
          <a:p>
            <a:endParaRPr lang="en-US"/>
          </a:p>
          <a:p>
            <a:r>
              <a:rPr lang="en-US"/>
              <a:t>https://seedcompany.domo.com/page/1918325025/kpis/details/222008227</a:t>
            </a:r>
          </a:p>
          <a:p>
            <a:endParaRPr lang="en-US"/>
          </a:p>
          <a:p>
            <a:r>
              <a:rPr lang="en-US"/>
              <a:t>(Domo card is pulled from the Progress.Bible monthly snapshot.)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 Progress.Bible Monthly Snapshot (https://seedcompany.domo.com/page/1918325025)</a:t>
            </a:r>
          </a:p>
          <a:p>
            <a:endParaRPr lang="en-US"/>
          </a:p>
          <a:p>
            <a:r>
              <a:rPr lang="en-US"/>
              <a:t>Languages with no apparent need = "Translation Status by Continent: Languages" count for Low Language Vitality (languages that do not have sufficient vitality to support translation)</a:t>
            </a:r>
          </a:p>
          <a:p>
            <a:endParaRPr lang="en-US"/>
          </a:p>
          <a:p>
            <a:r>
              <a:rPr lang="en-US"/>
              <a:t>Languages with a complete Bible = "Completed Scripture by Continent: Languages" count for Bibles</a:t>
            </a:r>
          </a:p>
          <a:p>
            <a:endParaRPr lang="en-US"/>
          </a:p>
          <a:p>
            <a:r>
              <a:rPr lang="en-US"/>
              <a:t>Languages with some Scripture = "Completed Scripture by Continent: Languages" totals for selections, stories, and New Testaments</a:t>
            </a:r>
          </a:p>
          <a:p>
            <a:endParaRPr lang="en-US"/>
          </a:p>
          <a:p>
            <a:r>
              <a:rPr lang="en-US"/>
              <a:t>Languages with no Scripture = "Languages with No Scripture by Continent" total</a:t>
            </a:r>
          </a:p>
          <a:p>
            <a:endParaRPr lang="en-US"/>
          </a:p>
          <a:p>
            <a:r>
              <a:rPr lang="en-US"/>
              <a:t>These are presented here for a broad picture, but they are not intended to be added together. To reach the total number of languages, subtract the number of "languages with no apparent need" since that falls under the "languages with no Scripture."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Highlight how these two statements drive every decision at Seed Company. </a:t>
            </a:r>
          </a:p>
          <a:p>
            <a:endParaRPr lang="en-US"/>
          </a:p>
          <a:p>
            <a:r>
              <a:rPr lang="en-US"/>
              <a:t>Highlight key words in mission statement and use these words as a theme throughout the presentation: accelerate, impact, Great Commission partnerships.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26889" y="0"/>
            <a:ext cx="6634503" cy="6782953"/>
            <a:chOff x="0" y="0"/>
            <a:chExt cx="8030141" cy="8209820"/>
          </a:xfrm>
        </p:grpSpPr>
        <p:sp>
          <p:nvSpPr>
            <p:cNvPr id="3" name="Freeform 3"/>
            <p:cNvSpPr/>
            <p:nvPr/>
          </p:nvSpPr>
          <p:spPr>
            <a:xfrm>
              <a:off x="0" y="0"/>
              <a:ext cx="8030142" cy="8209820"/>
            </a:xfrm>
            <a:custGeom>
              <a:avLst/>
              <a:gdLst/>
              <a:ahLst/>
              <a:cxnLst/>
              <a:rect l="l" t="t" r="r" b="b"/>
              <a:pathLst>
                <a:path w="8030142" h="8209820">
                  <a:moveTo>
                    <a:pt x="0" y="0"/>
                  </a:moveTo>
                  <a:lnTo>
                    <a:pt x="8030142" y="0"/>
                  </a:lnTo>
                  <a:lnTo>
                    <a:pt x="8030142" y="8209820"/>
                  </a:lnTo>
                  <a:lnTo>
                    <a:pt x="0" y="8209820"/>
                  </a:lnTo>
                  <a:close/>
                </a:path>
              </a:pathLst>
            </a:custGeom>
            <a:blipFill>
              <a:blip r:embed="rId3"/>
              <a:stretch>
                <a:fillRect l="-60387" r="-52337" b="-38678"/>
              </a:stretch>
            </a:blipFill>
          </p:spPr>
          <p:txBody>
            <a:bodyPr/>
            <a:lstStyle/>
            <a:p>
              <a:endParaRPr lang="en-US"/>
            </a:p>
          </p:txBody>
        </p:sp>
      </p:grpSp>
      <p:grpSp>
        <p:nvGrpSpPr>
          <p:cNvPr id="4" name="Group 4"/>
          <p:cNvGrpSpPr/>
          <p:nvPr/>
        </p:nvGrpSpPr>
        <p:grpSpPr>
          <a:xfrm>
            <a:off x="8321608" y="4934279"/>
            <a:ext cx="9966392" cy="6342348"/>
            <a:chOff x="0" y="0"/>
            <a:chExt cx="12062929" cy="7676528"/>
          </a:xfrm>
        </p:grpSpPr>
        <p:sp>
          <p:nvSpPr>
            <p:cNvPr id="5" name="Freeform 5"/>
            <p:cNvSpPr/>
            <p:nvPr/>
          </p:nvSpPr>
          <p:spPr>
            <a:xfrm>
              <a:off x="0" y="0"/>
              <a:ext cx="12062929" cy="7676528"/>
            </a:xfrm>
            <a:custGeom>
              <a:avLst/>
              <a:gdLst/>
              <a:ahLst/>
              <a:cxnLst/>
              <a:rect l="l" t="t" r="r" b="b"/>
              <a:pathLst>
                <a:path w="12062929" h="7676528">
                  <a:moveTo>
                    <a:pt x="0" y="0"/>
                  </a:moveTo>
                  <a:lnTo>
                    <a:pt x="12062929" y="0"/>
                  </a:lnTo>
                  <a:lnTo>
                    <a:pt x="12062929" y="7676528"/>
                  </a:lnTo>
                  <a:lnTo>
                    <a:pt x="0" y="7676528"/>
                  </a:lnTo>
                  <a:close/>
                </a:path>
              </a:pathLst>
            </a:custGeom>
            <a:blipFill>
              <a:blip r:embed="rId4"/>
              <a:stretch>
                <a:fillRect t="-2367" b="-2367"/>
              </a:stretch>
            </a:blipFill>
          </p:spPr>
          <p:txBody>
            <a:bodyPr/>
            <a:lstStyle/>
            <a:p>
              <a:endParaRPr lang="en-US"/>
            </a:p>
          </p:txBody>
        </p:sp>
      </p:grpSp>
      <p:sp>
        <p:nvSpPr>
          <p:cNvPr id="6" name="Freeform 6"/>
          <p:cNvSpPr/>
          <p:nvPr/>
        </p:nvSpPr>
        <p:spPr>
          <a:xfrm>
            <a:off x="14695236" y="506360"/>
            <a:ext cx="2892912" cy="474715"/>
          </a:xfrm>
          <a:custGeom>
            <a:avLst/>
            <a:gdLst/>
            <a:ahLst/>
            <a:cxnLst/>
            <a:rect l="l" t="t" r="r" b="b"/>
            <a:pathLst>
              <a:path w="2892912" h="474715">
                <a:moveTo>
                  <a:pt x="0" y="0"/>
                </a:moveTo>
                <a:lnTo>
                  <a:pt x="2892912" y="0"/>
                </a:lnTo>
                <a:lnTo>
                  <a:pt x="2892912" y="474715"/>
                </a:lnTo>
                <a:lnTo>
                  <a:pt x="0" y="474715"/>
                </a:lnTo>
                <a:lnTo>
                  <a:pt x="0" y="0"/>
                </a:lnTo>
                <a:close/>
              </a:path>
            </a:pathLst>
          </a:custGeom>
          <a:blipFill>
            <a:blip r:embed="rId5"/>
            <a:stretch>
              <a:fillRect/>
            </a:stretch>
          </a:blipFill>
        </p:spPr>
        <p:txBody>
          <a:bodyPr/>
          <a:lstStyle/>
          <a:p>
            <a:endParaRPr lang="en-US"/>
          </a:p>
        </p:txBody>
      </p:sp>
      <p:sp>
        <p:nvSpPr>
          <p:cNvPr id="7" name="TextBox 7"/>
          <p:cNvSpPr txBox="1"/>
          <p:nvPr/>
        </p:nvSpPr>
        <p:spPr>
          <a:xfrm>
            <a:off x="8321608" y="2629001"/>
            <a:ext cx="9122468" cy="1888744"/>
          </a:xfrm>
          <a:prstGeom prst="rect">
            <a:avLst/>
          </a:prstGeom>
        </p:spPr>
        <p:txBody>
          <a:bodyPr lIns="0" tIns="0" rIns="0" bIns="0" rtlCol="0" anchor="t">
            <a:spAutoFit/>
          </a:bodyPr>
          <a:lstStyle/>
          <a:p>
            <a:pPr algn="l">
              <a:lnSpc>
                <a:spcPts val="7448"/>
              </a:lnSpc>
            </a:pPr>
            <a:r>
              <a:rPr lang="en-US" sz="5600">
                <a:solidFill>
                  <a:srgbClr val="000000"/>
                </a:solidFill>
                <a:latin typeface="Gotham Office 1"/>
                <a:ea typeface="Gotham Office 1"/>
                <a:cs typeface="Gotham Office 1"/>
                <a:sym typeface="Gotham Office 1"/>
              </a:rPr>
              <a:t>People without Scripture: 40,090,793</a:t>
            </a:r>
          </a:p>
        </p:txBody>
      </p:sp>
      <p:sp>
        <p:nvSpPr>
          <p:cNvPr id="8" name="TextBox 8"/>
          <p:cNvSpPr txBox="1"/>
          <p:nvPr/>
        </p:nvSpPr>
        <p:spPr>
          <a:xfrm>
            <a:off x="609570" y="9451150"/>
            <a:ext cx="5047580" cy="549910"/>
          </a:xfrm>
          <a:prstGeom prst="rect">
            <a:avLst/>
          </a:prstGeom>
        </p:spPr>
        <p:txBody>
          <a:bodyPr lIns="0" tIns="0" rIns="0" bIns="0" rtlCol="0" anchor="t">
            <a:spAutoFit/>
          </a:bodyPr>
          <a:lstStyle/>
          <a:p>
            <a:pPr algn="ctr">
              <a:lnSpc>
                <a:spcPts val="2239"/>
              </a:lnSpc>
            </a:pPr>
            <a:r>
              <a:rPr lang="en-US" sz="1599">
                <a:solidFill>
                  <a:srgbClr val="000000"/>
                </a:solidFill>
                <a:latin typeface="Gotham Office 1"/>
                <a:ea typeface="Gotham Office 1"/>
                <a:cs typeface="Gotham Office 1"/>
                <a:sym typeface="Gotham Office 1"/>
              </a:rPr>
              <a:t>ProgressBible™. SNAPSHOT. (December 2025).</a:t>
            </a:r>
          </a:p>
          <a:p>
            <a:pPr algn="ctr">
              <a:lnSpc>
                <a:spcPts val="2239"/>
              </a:lnSpc>
              <a:spcBef>
                <a:spcPct val="0"/>
              </a:spcBef>
            </a:pPr>
            <a:endParaRPr lang="en-US" sz="1599">
              <a:solidFill>
                <a:srgbClr val="000000"/>
              </a:solidFill>
              <a:latin typeface="Gotham Office 1"/>
              <a:ea typeface="Gotham Office 1"/>
              <a:cs typeface="Gotham Office 1"/>
              <a:sym typeface="Gotham Office 1"/>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041609" y="0"/>
            <a:ext cx="5246391" cy="10287000"/>
            <a:chOff x="0" y="0"/>
            <a:chExt cx="6350025" cy="12450980"/>
          </a:xfrm>
        </p:grpSpPr>
        <p:sp>
          <p:nvSpPr>
            <p:cNvPr id="3" name="Freeform 3"/>
            <p:cNvSpPr/>
            <p:nvPr/>
          </p:nvSpPr>
          <p:spPr>
            <a:xfrm>
              <a:off x="0" y="0"/>
              <a:ext cx="6350026" cy="12450980"/>
            </a:xfrm>
            <a:custGeom>
              <a:avLst/>
              <a:gdLst/>
              <a:ahLst/>
              <a:cxnLst/>
              <a:rect l="l" t="t" r="r" b="b"/>
              <a:pathLst>
                <a:path w="6350026" h="12450980">
                  <a:moveTo>
                    <a:pt x="0" y="0"/>
                  </a:moveTo>
                  <a:lnTo>
                    <a:pt x="6350026" y="0"/>
                  </a:lnTo>
                  <a:lnTo>
                    <a:pt x="6350026" y="12450980"/>
                  </a:lnTo>
                  <a:lnTo>
                    <a:pt x="0" y="12450980"/>
                  </a:lnTo>
                  <a:close/>
                </a:path>
              </a:pathLst>
            </a:custGeom>
            <a:blipFill>
              <a:blip r:embed="rId3"/>
              <a:stretch>
                <a:fillRect l="-93763" t="-1623" r="-105203"/>
              </a:stretch>
            </a:blipFill>
          </p:spPr>
          <p:txBody>
            <a:bodyPr/>
            <a:lstStyle/>
            <a:p>
              <a:endParaRPr lang="en-US"/>
            </a:p>
          </p:txBody>
        </p:sp>
      </p:grpSp>
      <p:grpSp>
        <p:nvGrpSpPr>
          <p:cNvPr id="4" name="Group 4"/>
          <p:cNvGrpSpPr/>
          <p:nvPr/>
        </p:nvGrpSpPr>
        <p:grpSpPr>
          <a:xfrm>
            <a:off x="0" y="0"/>
            <a:ext cx="1233162" cy="10287000"/>
            <a:chOff x="0" y="0"/>
            <a:chExt cx="324783" cy="2709333"/>
          </a:xfrm>
        </p:grpSpPr>
        <p:sp>
          <p:nvSpPr>
            <p:cNvPr id="5" name="Freeform 5"/>
            <p:cNvSpPr/>
            <p:nvPr/>
          </p:nvSpPr>
          <p:spPr>
            <a:xfrm>
              <a:off x="0" y="0"/>
              <a:ext cx="324783" cy="2709333"/>
            </a:xfrm>
            <a:custGeom>
              <a:avLst/>
              <a:gdLst/>
              <a:ahLst/>
              <a:cxnLst/>
              <a:rect l="l" t="t" r="r" b="b"/>
              <a:pathLst>
                <a:path w="324783" h="2709333">
                  <a:moveTo>
                    <a:pt x="0" y="0"/>
                  </a:moveTo>
                  <a:lnTo>
                    <a:pt x="324783" y="0"/>
                  </a:lnTo>
                  <a:lnTo>
                    <a:pt x="324783" y="2709333"/>
                  </a:lnTo>
                  <a:lnTo>
                    <a:pt x="0" y="2709333"/>
                  </a:lnTo>
                  <a:close/>
                </a:path>
              </a:pathLst>
            </a:custGeom>
            <a:solidFill>
              <a:srgbClr val="1D3638"/>
            </a:solidFill>
          </p:spPr>
          <p:txBody>
            <a:bodyPr/>
            <a:lstStyle/>
            <a:p>
              <a:endParaRPr lang="en-US"/>
            </a:p>
          </p:txBody>
        </p:sp>
        <p:sp>
          <p:nvSpPr>
            <p:cNvPr id="6" name="TextBox 6"/>
            <p:cNvSpPr txBox="1"/>
            <p:nvPr/>
          </p:nvSpPr>
          <p:spPr>
            <a:xfrm>
              <a:off x="0" y="-38100"/>
              <a:ext cx="324783" cy="2747433"/>
            </a:xfrm>
            <a:prstGeom prst="rect">
              <a:avLst/>
            </a:prstGeom>
          </p:spPr>
          <p:txBody>
            <a:bodyPr lIns="50800" tIns="50800" rIns="50800" bIns="50800" rtlCol="0" anchor="ctr"/>
            <a:lstStyle/>
            <a:p>
              <a:pPr algn="ctr">
                <a:lnSpc>
                  <a:spcPts val="2239"/>
                </a:lnSpc>
              </a:pPr>
              <a:endParaRPr/>
            </a:p>
          </p:txBody>
        </p:sp>
      </p:grpSp>
      <p:sp>
        <p:nvSpPr>
          <p:cNvPr id="7" name="Freeform 7"/>
          <p:cNvSpPr/>
          <p:nvPr/>
        </p:nvSpPr>
        <p:spPr>
          <a:xfrm rot="-5400000">
            <a:off x="-639422" y="4937395"/>
            <a:ext cx="2512006" cy="412210"/>
          </a:xfrm>
          <a:custGeom>
            <a:avLst/>
            <a:gdLst/>
            <a:ahLst/>
            <a:cxnLst/>
            <a:rect l="l" t="t" r="r" b="b"/>
            <a:pathLst>
              <a:path w="2512006" h="412210">
                <a:moveTo>
                  <a:pt x="0" y="0"/>
                </a:moveTo>
                <a:lnTo>
                  <a:pt x="2512006" y="0"/>
                </a:lnTo>
                <a:lnTo>
                  <a:pt x="2512006" y="412210"/>
                </a:lnTo>
                <a:lnTo>
                  <a:pt x="0" y="412210"/>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2854801" y="4580166"/>
            <a:ext cx="4499074" cy="339725"/>
          </a:xfrm>
          <a:prstGeom prst="rect">
            <a:avLst/>
          </a:prstGeom>
        </p:spPr>
        <p:txBody>
          <a:bodyPr lIns="0" tIns="0" rIns="0" bIns="0" rtlCol="0" anchor="t">
            <a:spAutoFit/>
          </a:bodyPr>
          <a:lstStyle/>
          <a:p>
            <a:pPr algn="ctr">
              <a:lnSpc>
                <a:spcPts val="2799"/>
              </a:lnSpc>
              <a:spcBef>
                <a:spcPct val="0"/>
              </a:spcBef>
            </a:pPr>
            <a:r>
              <a:rPr lang="en-US" sz="1999">
                <a:solidFill>
                  <a:srgbClr val="000000"/>
                </a:solidFill>
                <a:latin typeface="Gotham Office 2"/>
                <a:ea typeface="Gotham Office 2"/>
                <a:cs typeface="Gotham Office 2"/>
                <a:sym typeface="Gotham Office 2"/>
              </a:rPr>
              <a:t>languages with a New Testament</a:t>
            </a:r>
          </a:p>
        </p:txBody>
      </p:sp>
      <p:sp>
        <p:nvSpPr>
          <p:cNvPr id="9" name="TextBox 9"/>
          <p:cNvSpPr txBox="1"/>
          <p:nvPr/>
        </p:nvSpPr>
        <p:spPr>
          <a:xfrm>
            <a:off x="8123334" y="4580166"/>
            <a:ext cx="2378075" cy="692150"/>
          </a:xfrm>
          <a:prstGeom prst="rect">
            <a:avLst/>
          </a:prstGeom>
        </p:spPr>
        <p:txBody>
          <a:bodyPr lIns="0" tIns="0" rIns="0" bIns="0" rtlCol="0" anchor="t">
            <a:spAutoFit/>
          </a:bodyPr>
          <a:lstStyle/>
          <a:p>
            <a:pPr algn="ctr">
              <a:lnSpc>
                <a:spcPts val="2799"/>
              </a:lnSpc>
              <a:spcBef>
                <a:spcPct val="0"/>
              </a:spcBef>
            </a:pPr>
            <a:r>
              <a:rPr lang="en-US" sz="1999">
                <a:solidFill>
                  <a:srgbClr val="000000"/>
                </a:solidFill>
                <a:latin typeface="Gotham Office 2"/>
                <a:ea typeface="Gotham Office 2"/>
                <a:cs typeface="Gotham Office 2"/>
                <a:sym typeface="Gotham Office 2"/>
              </a:rPr>
              <a:t>languages with a </a:t>
            </a:r>
          </a:p>
          <a:p>
            <a:pPr algn="ctr">
              <a:lnSpc>
                <a:spcPts val="2799"/>
              </a:lnSpc>
              <a:spcBef>
                <a:spcPct val="0"/>
              </a:spcBef>
            </a:pPr>
            <a:r>
              <a:rPr lang="en-US" sz="1999">
                <a:solidFill>
                  <a:srgbClr val="000000"/>
                </a:solidFill>
                <a:latin typeface="Gotham Office 2"/>
                <a:ea typeface="Gotham Office 2"/>
                <a:cs typeface="Gotham Office 2"/>
                <a:sym typeface="Gotham Office 2"/>
              </a:rPr>
              <a:t>complete Bible</a:t>
            </a:r>
          </a:p>
        </p:txBody>
      </p:sp>
      <p:sp>
        <p:nvSpPr>
          <p:cNvPr id="10" name="TextBox 10"/>
          <p:cNvSpPr txBox="1"/>
          <p:nvPr/>
        </p:nvSpPr>
        <p:spPr>
          <a:xfrm>
            <a:off x="2921522" y="1190398"/>
            <a:ext cx="8431727" cy="1118871"/>
          </a:xfrm>
          <a:prstGeom prst="rect">
            <a:avLst/>
          </a:prstGeom>
        </p:spPr>
        <p:txBody>
          <a:bodyPr lIns="0" tIns="0" rIns="0" bIns="0" rtlCol="0" anchor="t">
            <a:spAutoFit/>
          </a:bodyPr>
          <a:lstStyle/>
          <a:p>
            <a:pPr algn="ctr">
              <a:lnSpc>
                <a:spcPts val="4479"/>
              </a:lnSpc>
              <a:spcBef>
                <a:spcPct val="0"/>
              </a:spcBef>
            </a:pPr>
            <a:r>
              <a:rPr lang="en-US" sz="3199">
                <a:solidFill>
                  <a:srgbClr val="000000"/>
                </a:solidFill>
                <a:latin typeface="Gotham Office 1"/>
                <a:ea typeface="Gotham Office 1"/>
                <a:cs typeface="Gotham Office 1"/>
                <a:sym typeface="Gotham Office 1"/>
              </a:rPr>
              <a:t>Global Bible Translation Realities for the World’s 7,391 Languages</a:t>
            </a:r>
          </a:p>
        </p:txBody>
      </p:sp>
      <p:sp>
        <p:nvSpPr>
          <p:cNvPr id="11" name="TextBox 11"/>
          <p:cNvSpPr txBox="1"/>
          <p:nvPr/>
        </p:nvSpPr>
        <p:spPr>
          <a:xfrm>
            <a:off x="3403127" y="3284129"/>
            <a:ext cx="3292673" cy="1123318"/>
          </a:xfrm>
          <a:prstGeom prst="rect">
            <a:avLst/>
          </a:prstGeom>
        </p:spPr>
        <p:txBody>
          <a:bodyPr lIns="0" tIns="0" rIns="0" bIns="0" rtlCol="0" anchor="t">
            <a:spAutoFit/>
          </a:bodyPr>
          <a:lstStyle/>
          <a:p>
            <a:pPr algn="ctr">
              <a:lnSpc>
                <a:spcPts val="8959"/>
              </a:lnSpc>
              <a:spcBef>
                <a:spcPct val="0"/>
              </a:spcBef>
            </a:pPr>
            <a:r>
              <a:rPr lang="en-US" sz="6399">
                <a:solidFill>
                  <a:srgbClr val="6D2073"/>
                </a:solidFill>
                <a:latin typeface="Gotham Office 2"/>
                <a:ea typeface="Gotham Office 2"/>
                <a:cs typeface="Gotham Office 2"/>
                <a:sym typeface="Gotham Office 2"/>
              </a:rPr>
              <a:t>1,813</a:t>
            </a:r>
          </a:p>
        </p:txBody>
      </p:sp>
      <p:sp>
        <p:nvSpPr>
          <p:cNvPr id="12" name="TextBox 12"/>
          <p:cNvSpPr txBox="1"/>
          <p:nvPr/>
        </p:nvSpPr>
        <p:spPr>
          <a:xfrm>
            <a:off x="7578970" y="3284129"/>
            <a:ext cx="3292673" cy="1123318"/>
          </a:xfrm>
          <a:prstGeom prst="rect">
            <a:avLst/>
          </a:prstGeom>
        </p:spPr>
        <p:txBody>
          <a:bodyPr lIns="0" tIns="0" rIns="0" bIns="0" rtlCol="0" anchor="t">
            <a:spAutoFit/>
          </a:bodyPr>
          <a:lstStyle/>
          <a:p>
            <a:pPr algn="ctr">
              <a:lnSpc>
                <a:spcPts val="8959"/>
              </a:lnSpc>
              <a:spcBef>
                <a:spcPct val="0"/>
              </a:spcBef>
            </a:pPr>
            <a:r>
              <a:rPr lang="en-US" sz="6399">
                <a:solidFill>
                  <a:srgbClr val="6D2073"/>
                </a:solidFill>
                <a:latin typeface="Gotham Office 2"/>
                <a:ea typeface="Gotham Office 2"/>
                <a:cs typeface="Gotham Office 2"/>
                <a:sym typeface="Gotham Office 2"/>
              </a:rPr>
              <a:t>784</a:t>
            </a:r>
          </a:p>
        </p:txBody>
      </p:sp>
      <p:sp>
        <p:nvSpPr>
          <p:cNvPr id="13" name="TextBox 13"/>
          <p:cNvSpPr txBox="1"/>
          <p:nvPr/>
        </p:nvSpPr>
        <p:spPr>
          <a:xfrm>
            <a:off x="5741144" y="6798666"/>
            <a:ext cx="3225462" cy="1062665"/>
          </a:xfrm>
          <a:prstGeom prst="rect">
            <a:avLst/>
          </a:prstGeom>
        </p:spPr>
        <p:txBody>
          <a:bodyPr lIns="0" tIns="0" rIns="0" bIns="0" rtlCol="0" anchor="t">
            <a:spAutoFit/>
          </a:bodyPr>
          <a:lstStyle/>
          <a:p>
            <a:pPr algn="ctr">
              <a:lnSpc>
                <a:spcPts val="4223"/>
              </a:lnSpc>
              <a:spcBef>
                <a:spcPct val="0"/>
              </a:spcBef>
            </a:pPr>
            <a:r>
              <a:rPr lang="en-US" sz="3016">
                <a:solidFill>
                  <a:srgbClr val="000000"/>
                </a:solidFill>
                <a:latin typeface="Gotham Office 2"/>
                <a:ea typeface="Gotham Office 2"/>
                <a:cs typeface="Gotham Office 2"/>
                <a:sym typeface="Gotham Office 2"/>
              </a:rPr>
              <a:t>languages with </a:t>
            </a:r>
          </a:p>
          <a:p>
            <a:pPr algn="ctr">
              <a:lnSpc>
                <a:spcPts val="4223"/>
              </a:lnSpc>
              <a:spcBef>
                <a:spcPct val="0"/>
              </a:spcBef>
            </a:pPr>
            <a:r>
              <a:rPr lang="en-US" sz="3016">
                <a:solidFill>
                  <a:srgbClr val="000000"/>
                </a:solidFill>
                <a:latin typeface="Gotham Office 2"/>
                <a:ea typeface="Gotham Office 2"/>
                <a:cs typeface="Gotham Office 2"/>
                <a:sym typeface="Gotham Office 2"/>
              </a:rPr>
              <a:t>no Scripture</a:t>
            </a:r>
          </a:p>
        </p:txBody>
      </p:sp>
      <p:sp>
        <p:nvSpPr>
          <p:cNvPr id="14" name="TextBox 14"/>
          <p:cNvSpPr txBox="1"/>
          <p:nvPr/>
        </p:nvSpPr>
        <p:spPr>
          <a:xfrm>
            <a:off x="4870805" y="5277567"/>
            <a:ext cx="4966140" cy="1692977"/>
          </a:xfrm>
          <a:prstGeom prst="rect">
            <a:avLst/>
          </a:prstGeom>
        </p:spPr>
        <p:txBody>
          <a:bodyPr lIns="0" tIns="0" rIns="0" bIns="0" rtlCol="0" anchor="t">
            <a:spAutoFit/>
          </a:bodyPr>
          <a:lstStyle/>
          <a:p>
            <a:pPr algn="ctr">
              <a:lnSpc>
                <a:spcPts val="13513"/>
              </a:lnSpc>
              <a:spcBef>
                <a:spcPct val="0"/>
              </a:spcBef>
            </a:pPr>
            <a:r>
              <a:rPr lang="en-US" sz="9652">
                <a:solidFill>
                  <a:srgbClr val="6D2073"/>
                </a:solidFill>
                <a:latin typeface="Gotham Office 2"/>
                <a:ea typeface="Gotham Office 2"/>
                <a:cs typeface="Gotham Office 2"/>
                <a:sym typeface="Gotham Office 2"/>
              </a:rPr>
              <a:t>541</a:t>
            </a:r>
          </a:p>
        </p:txBody>
      </p:sp>
      <p:sp>
        <p:nvSpPr>
          <p:cNvPr id="15" name="TextBox 15"/>
          <p:cNvSpPr txBox="1"/>
          <p:nvPr/>
        </p:nvSpPr>
        <p:spPr>
          <a:xfrm>
            <a:off x="1843141" y="9425780"/>
            <a:ext cx="5145088" cy="273685"/>
          </a:xfrm>
          <a:prstGeom prst="rect">
            <a:avLst/>
          </a:prstGeom>
        </p:spPr>
        <p:txBody>
          <a:bodyPr lIns="0" tIns="0" rIns="0" bIns="0" rtlCol="0" anchor="t">
            <a:spAutoFit/>
          </a:bodyPr>
          <a:lstStyle/>
          <a:p>
            <a:pPr algn="l">
              <a:lnSpc>
                <a:spcPts val="2239"/>
              </a:lnSpc>
            </a:pPr>
            <a:r>
              <a:rPr lang="en-US" sz="1599">
                <a:solidFill>
                  <a:srgbClr val="000000"/>
                </a:solidFill>
                <a:latin typeface="Gotham Office 1"/>
                <a:ea typeface="Gotham Office 1"/>
                <a:cs typeface="Gotham Office 1"/>
                <a:sym typeface="Gotham Office 1"/>
              </a:rPr>
              <a:t>ProgressBible™. SNAPSHOT. (December 2025).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645142" y="4496158"/>
            <a:ext cx="7907813" cy="4389120"/>
          </a:xfrm>
          <a:prstGeom prst="rect">
            <a:avLst/>
          </a:prstGeom>
        </p:spPr>
        <p:txBody>
          <a:bodyPr lIns="0" tIns="0" rIns="0" bIns="0" rtlCol="0" anchor="t">
            <a:spAutoFit/>
          </a:bodyPr>
          <a:lstStyle/>
          <a:p>
            <a:pPr algn="l">
              <a:lnSpc>
                <a:spcPts val="3839"/>
              </a:lnSpc>
            </a:pPr>
            <a:r>
              <a:rPr lang="en-US" sz="3199">
                <a:solidFill>
                  <a:srgbClr val="000000"/>
                </a:solidFill>
                <a:latin typeface="Gotham Office 1"/>
                <a:ea typeface="Gotham Office 1"/>
                <a:cs typeface="Gotham Office 1"/>
                <a:sym typeface="Gotham Office 1"/>
              </a:rPr>
              <a:t>Mission</a:t>
            </a:r>
          </a:p>
          <a:p>
            <a:pPr algn="l">
              <a:lnSpc>
                <a:spcPts val="3359"/>
              </a:lnSpc>
              <a:spcBef>
                <a:spcPct val="0"/>
              </a:spcBef>
            </a:pPr>
            <a:endParaRPr lang="en-US" sz="3199">
              <a:solidFill>
                <a:srgbClr val="000000"/>
              </a:solidFill>
              <a:latin typeface="Gotham Office 1"/>
              <a:ea typeface="Gotham Office 1"/>
              <a:cs typeface="Gotham Office 1"/>
              <a:sym typeface="Gotham Office 1"/>
            </a:endParaRPr>
          </a:p>
          <a:p>
            <a:pPr algn="l">
              <a:lnSpc>
                <a:spcPts val="3359"/>
              </a:lnSpc>
              <a:spcBef>
                <a:spcPct val="0"/>
              </a:spcBef>
            </a:pPr>
            <a:r>
              <a:rPr lang="en-US" sz="2399">
                <a:solidFill>
                  <a:srgbClr val="000000"/>
                </a:solidFill>
                <a:latin typeface="Gotham Office 1"/>
                <a:ea typeface="Gotham Office 1"/>
                <a:cs typeface="Gotham Office 1"/>
                <a:sym typeface="Gotham Office 1"/>
              </a:rPr>
              <a:t>To accelerate Scripture translation and impact for people without God’s Word through Great Commission partnerships</a:t>
            </a:r>
          </a:p>
          <a:p>
            <a:pPr algn="l">
              <a:lnSpc>
                <a:spcPts val="3919"/>
              </a:lnSpc>
              <a:spcBef>
                <a:spcPct val="0"/>
              </a:spcBef>
            </a:pPr>
            <a:endParaRPr lang="en-US" sz="2399">
              <a:solidFill>
                <a:srgbClr val="000000"/>
              </a:solidFill>
              <a:latin typeface="Gotham Office 1"/>
              <a:ea typeface="Gotham Office 1"/>
              <a:cs typeface="Gotham Office 1"/>
              <a:sym typeface="Gotham Office 1"/>
            </a:endParaRPr>
          </a:p>
          <a:p>
            <a:pPr algn="l">
              <a:lnSpc>
                <a:spcPts val="3839"/>
              </a:lnSpc>
            </a:pPr>
            <a:r>
              <a:rPr lang="en-US" sz="3199">
                <a:solidFill>
                  <a:srgbClr val="000000"/>
                </a:solidFill>
                <a:latin typeface="Gotham Office 1"/>
                <a:ea typeface="Gotham Office 1"/>
                <a:cs typeface="Gotham Office 1"/>
                <a:sym typeface="Gotham Office 1"/>
              </a:rPr>
              <a:t>Vision</a:t>
            </a:r>
          </a:p>
          <a:p>
            <a:pPr algn="l">
              <a:lnSpc>
                <a:spcPts val="3359"/>
              </a:lnSpc>
              <a:spcBef>
                <a:spcPct val="0"/>
              </a:spcBef>
            </a:pPr>
            <a:endParaRPr lang="en-US" sz="3199">
              <a:solidFill>
                <a:srgbClr val="000000"/>
              </a:solidFill>
              <a:latin typeface="Gotham Office 1"/>
              <a:ea typeface="Gotham Office 1"/>
              <a:cs typeface="Gotham Office 1"/>
              <a:sym typeface="Gotham Office 1"/>
            </a:endParaRPr>
          </a:p>
          <a:p>
            <a:pPr algn="l">
              <a:lnSpc>
                <a:spcPts val="3359"/>
              </a:lnSpc>
              <a:spcBef>
                <a:spcPct val="0"/>
              </a:spcBef>
            </a:pPr>
            <a:r>
              <a:rPr lang="en-US" sz="2399">
                <a:solidFill>
                  <a:srgbClr val="000000"/>
                </a:solidFill>
                <a:latin typeface="Gotham Office 1"/>
                <a:ea typeface="Gotham Office 1"/>
                <a:cs typeface="Gotham Office 1"/>
                <a:sym typeface="Gotham Office 1"/>
              </a:rPr>
              <a:t>God’s Word transforming lives in every language in this generation</a:t>
            </a:r>
          </a:p>
        </p:txBody>
      </p:sp>
      <p:grpSp>
        <p:nvGrpSpPr>
          <p:cNvPr id="3" name="Group 3"/>
          <p:cNvGrpSpPr/>
          <p:nvPr/>
        </p:nvGrpSpPr>
        <p:grpSpPr>
          <a:xfrm>
            <a:off x="0" y="0"/>
            <a:ext cx="7474086" cy="10287000"/>
            <a:chOff x="0" y="0"/>
            <a:chExt cx="9046340" cy="12450980"/>
          </a:xfrm>
        </p:grpSpPr>
        <p:sp>
          <p:nvSpPr>
            <p:cNvPr id="4" name="Freeform 4"/>
            <p:cNvSpPr/>
            <p:nvPr/>
          </p:nvSpPr>
          <p:spPr>
            <a:xfrm>
              <a:off x="0" y="0"/>
              <a:ext cx="9046341" cy="12450980"/>
            </a:xfrm>
            <a:custGeom>
              <a:avLst/>
              <a:gdLst/>
              <a:ahLst/>
              <a:cxnLst/>
              <a:rect l="l" t="t" r="r" b="b"/>
              <a:pathLst>
                <a:path w="9046341" h="12450980">
                  <a:moveTo>
                    <a:pt x="0" y="0"/>
                  </a:moveTo>
                  <a:lnTo>
                    <a:pt x="9046341" y="0"/>
                  </a:lnTo>
                  <a:lnTo>
                    <a:pt x="9046341" y="12450980"/>
                  </a:lnTo>
                  <a:lnTo>
                    <a:pt x="0" y="12450980"/>
                  </a:lnTo>
                  <a:close/>
                </a:path>
              </a:pathLst>
            </a:custGeom>
            <a:blipFill>
              <a:blip r:embed="rId3"/>
              <a:stretch>
                <a:fillRect l="-79313" r="-27191"/>
              </a:stretch>
            </a:blipFill>
          </p:spPr>
          <p:txBody>
            <a:bodyPr/>
            <a:lstStyle/>
            <a:p>
              <a:endParaRPr lang="en-US"/>
            </a:p>
          </p:txBody>
        </p:sp>
      </p:grpSp>
      <p:sp>
        <p:nvSpPr>
          <p:cNvPr id="5" name="Freeform 5"/>
          <p:cNvSpPr/>
          <p:nvPr/>
        </p:nvSpPr>
        <p:spPr>
          <a:xfrm>
            <a:off x="14695236" y="506360"/>
            <a:ext cx="2892912" cy="474715"/>
          </a:xfrm>
          <a:custGeom>
            <a:avLst/>
            <a:gdLst/>
            <a:ahLst/>
            <a:cxnLst/>
            <a:rect l="l" t="t" r="r" b="b"/>
            <a:pathLst>
              <a:path w="2892912" h="474715">
                <a:moveTo>
                  <a:pt x="0" y="0"/>
                </a:moveTo>
                <a:lnTo>
                  <a:pt x="2892912" y="0"/>
                </a:lnTo>
                <a:lnTo>
                  <a:pt x="2892912" y="474715"/>
                </a:lnTo>
                <a:lnTo>
                  <a:pt x="0" y="474715"/>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5946243" y="4606628"/>
            <a:ext cx="176594" cy="170086"/>
            <a:chOff x="0" y="0"/>
            <a:chExt cx="172669" cy="166306"/>
          </a:xfrm>
        </p:grpSpPr>
        <p:sp>
          <p:nvSpPr>
            <p:cNvPr id="3" name="Freeform 3"/>
            <p:cNvSpPr/>
            <p:nvPr/>
          </p:nvSpPr>
          <p:spPr>
            <a:xfrm>
              <a:off x="95123" y="85705"/>
              <a:ext cx="13726" cy="16860"/>
            </a:xfrm>
            <a:custGeom>
              <a:avLst/>
              <a:gdLst/>
              <a:ahLst/>
              <a:cxnLst/>
              <a:rect l="l" t="t" r="r" b="b"/>
              <a:pathLst>
                <a:path w="13726" h="16860">
                  <a:moveTo>
                    <a:pt x="4572" y="20"/>
                  </a:moveTo>
                  <a:lnTo>
                    <a:pt x="9398" y="2433"/>
                  </a:lnTo>
                  <a:lnTo>
                    <a:pt x="10160" y="3068"/>
                  </a:lnTo>
                  <a:lnTo>
                    <a:pt x="13462" y="8275"/>
                  </a:lnTo>
                  <a:cubicBezTo>
                    <a:pt x="13970" y="9164"/>
                    <a:pt x="13716" y="10307"/>
                    <a:pt x="12954" y="10815"/>
                  </a:cubicBezTo>
                  <a:lnTo>
                    <a:pt x="4826" y="16530"/>
                  </a:lnTo>
                  <a:cubicBezTo>
                    <a:pt x="4318" y="16911"/>
                    <a:pt x="3683" y="16911"/>
                    <a:pt x="3048" y="16784"/>
                  </a:cubicBezTo>
                  <a:cubicBezTo>
                    <a:pt x="2413" y="16657"/>
                    <a:pt x="2032" y="16149"/>
                    <a:pt x="1905" y="15514"/>
                  </a:cubicBezTo>
                  <a:lnTo>
                    <a:pt x="0" y="8529"/>
                  </a:lnTo>
                  <a:lnTo>
                    <a:pt x="0" y="7513"/>
                  </a:lnTo>
                  <a:lnTo>
                    <a:pt x="1905" y="1290"/>
                  </a:lnTo>
                  <a:cubicBezTo>
                    <a:pt x="2032" y="782"/>
                    <a:pt x="2413" y="274"/>
                    <a:pt x="2921" y="147"/>
                  </a:cubicBezTo>
                  <a:cubicBezTo>
                    <a:pt x="3429" y="20"/>
                    <a:pt x="4064" y="-107"/>
                    <a:pt x="4572" y="147"/>
                  </a:cubicBezTo>
                  <a:moveTo>
                    <a:pt x="2921" y="3576"/>
                  </a:moveTo>
                  <a:lnTo>
                    <a:pt x="3810" y="1925"/>
                  </a:lnTo>
                  <a:lnTo>
                    <a:pt x="5588" y="2433"/>
                  </a:lnTo>
                  <a:lnTo>
                    <a:pt x="3683" y="8656"/>
                  </a:lnTo>
                  <a:lnTo>
                    <a:pt x="1905" y="8148"/>
                  </a:lnTo>
                  <a:lnTo>
                    <a:pt x="3810" y="7640"/>
                  </a:lnTo>
                  <a:lnTo>
                    <a:pt x="5715" y="14625"/>
                  </a:lnTo>
                  <a:lnTo>
                    <a:pt x="3810" y="15133"/>
                  </a:lnTo>
                  <a:lnTo>
                    <a:pt x="2667" y="13609"/>
                  </a:lnTo>
                  <a:lnTo>
                    <a:pt x="10795" y="7894"/>
                  </a:lnTo>
                  <a:lnTo>
                    <a:pt x="11938" y="9418"/>
                  </a:lnTo>
                  <a:lnTo>
                    <a:pt x="10287" y="10434"/>
                  </a:lnTo>
                  <a:lnTo>
                    <a:pt x="6985" y="5227"/>
                  </a:lnTo>
                  <a:lnTo>
                    <a:pt x="8636" y="4211"/>
                  </a:lnTo>
                  <a:lnTo>
                    <a:pt x="7747" y="5862"/>
                  </a:lnTo>
                  <a:lnTo>
                    <a:pt x="2921" y="3449"/>
                  </a:lnTo>
                  <a:close/>
                </a:path>
              </a:pathLst>
            </a:custGeom>
            <a:solidFill>
              <a:srgbClr val="504D50"/>
            </a:solidFill>
          </p:spPr>
          <p:txBody>
            <a:bodyPr/>
            <a:lstStyle/>
            <a:p>
              <a:endParaRPr lang="en-US"/>
            </a:p>
          </p:txBody>
        </p:sp>
        <p:sp>
          <p:nvSpPr>
            <p:cNvPr id="4" name="Freeform 4"/>
            <p:cNvSpPr/>
            <p:nvPr/>
          </p:nvSpPr>
          <p:spPr>
            <a:xfrm>
              <a:off x="84455" y="74549"/>
              <a:ext cx="14399" cy="10352"/>
            </a:xfrm>
            <a:custGeom>
              <a:avLst/>
              <a:gdLst/>
              <a:ahLst/>
              <a:cxnLst/>
              <a:rect l="l" t="t" r="r" b="b"/>
              <a:pathLst>
                <a:path w="14399" h="10352">
                  <a:moveTo>
                    <a:pt x="9652" y="7747"/>
                  </a:moveTo>
                  <a:lnTo>
                    <a:pt x="10668" y="5080"/>
                  </a:lnTo>
                  <a:lnTo>
                    <a:pt x="12446" y="5842"/>
                  </a:lnTo>
                  <a:lnTo>
                    <a:pt x="11303" y="7366"/>
                  </a:lnTo>
                  <a:lnTo>
                    <a:pt x="5715" y="3556"/>
                  </a:lnTo>
                  <a:lnTo>
                    <a:pt x="6858" y="2032"/>
                  </a:lnTo>
                  <a:lnTo>
                    <a:pt x="7112" y="3937"/>
                  </a:lnTo>
                  <a:lnTo>
                    <a:pt x="2159" y="4572"/>
                  </a:lnTo>
                  <a:lnTo>
                    <a:pt x="1905" y="2667"/>
                  </a:lnTo>
                  <a:lnTo>
                    <a:pt x="2413" y="889"/>
                  </a:lnTo>
                  <a:lnTo>
                    <a:pt x="7112" y="2159"/>
                  </a:lnTo>
                  <a:cubicBezTo>
                    <a:pt x="7747" y="2413"/>
                    <a:pt x="8382" y="2921"/>
                    <a:pt x="8509" y="3556"/>
                  </a:cubicBezTo>
                  <a:lnTo>
                    <a:pt x="9271" y="7239"/>
                  </a:lnTo>
                  <a:lnTo>
                    <a:pt x="7366" y="7620"/>
                  </a:lnTo>
                  <a:lnTo>
                    <a:pt x="7747" y="5715"/>
                  </a:lnTo>
                  <a:lnTo>
                    <a:pt x="11811" y="6604"/>
                  </a:lnTo>
                  <a:lnTo>
                    <a:pt x="11430" y="8509"/>
                  </a:lnTo>
                  <a:lnTo>
                    <a:pt x="9652" y="7747"/>
                  </a:lnTo>
                  <a:moveTo>
                    <a:pt x="13208" y="9144"/>
                  </a:moveTo>
                  <a:cubicBezTo>
                    <a:pt x="12827" y="10033"/>
                    <a:pt x="11938" y="10541"/>
                    <a:pt x="11049" y="10287"/>
                  </a:cubicBezTo>
                  <a:lnTo>
                    <a:pt x="6985" y="9525"/>
                  </a:lnTo>
                  <a:cubicBezTo>
                    <a:pt x="6223" y="9398"/>
                    <a:pt x="5715" y="8763"/>
                    <a:pt x="5461" y="8001"/>
                  </a:cubicBezTo>
                  <a:lnTo>
                    <a:pt x="4699" y="4318"/>
                  </a:lnTo>
                  <a:lnTo>
                    <a:pt x="6604" y="3937"/>
                  </a:lnTo>
                  <a:lnTo>
                    <a:pt x="6096" y="5715"/>
                  </a:lnTo>
                  <a:lnTo>
                    <a:pt x="1397" y="4445"/>
                  </a:lnTo>
                  <a:cubicBezTo>
                    <a:pt x="508" y="4191"/>
                    <a:pt x="0" y="3429"/>
                    <a:pt x="0" y="2413"/>
                  </a:cubicBezTo>
                  <a:cubicBezTo>
                    <a:pt x="0" y="1397"/>
                    <a:pt x="762" y="762"/>
                    <a:pt x="1651" y="635"/>
                  </a:cubicBezTo>
                  <a:lnTo>
                    <a:pt x="6604" y="0"/>
                  </a:lnTo>
                  <a:lnTo>
                    <a:pt x="8001" y="381"/>
                  </a:lnTo>
                  <a:lnTo>
                    <a:pt x="13589" y="4191"/>
                  </a:lnTo>
                  <a:cubicBezTo>
                    <a:pt x="14351" y="4699"/>
                    <a:pt x="14605" y="5715"/>
                    <a:pt x="14224" y="6477"/>
                  </a:cubicBezTo>
                  <a:lnTo>
                    <a:pt x="13208" y="9144"/>
                  </a:lnTo>
                  <a:close/>
                </a:path>
              </a:pathLst>
            </a:custGeom>
            <a:solidFill>
              <a:srgbClr val="504D50"/>
            </a:solidFill>
          </p:spPr>
          <p:txBody>
            <a:bodyPr/>
            <a:lstStyle/>
            <a:p>
              <a:endParaRPr lang="en-US"/>
            </a:p>
          </p:txBody>
        </p:sp>
        <p:sp>
          <p:nvSpPr>
            <p:cNvPr id="5" name="Freeform 5"/>
            <p:cNvSpPr/>
            <p:nvPr/>
          </p:nvSpPr>
          <p:spPr>
            <a:xfrm>
              <a:off x="76262" y="68880"/>
              <a:ext cx="9322" cy="10289"/>
            </a:xfrm>
            <a:custGeom>
              <a:avLst/>
              <a:gdLst/>
              <a:ahLst/>
              <a:cxnLst/>
              <a:rect l="l" t="t" r="r" b="b"/>
              <a:pathLst>
                <a:path w="9322" h="10289">
                  <a:moveTo>
                    <a:pt x="5780" y="7828"/>
                  </a:moveTo>
                  <a:lnTo>
                    <a:pt x="1716" y="3256"/>
                  </a:lnTo>
                  <a:lnTo>
                    <a:pt x="3113" y="1986"/>
                  </a:lnTo>
                  <a:lnTo>
                    <a:pt x="4891" y="2494"/>
                  </a:lnTo>
                  <a:lnTo>
                    <a:pt x="3621" y="7066"/>
                  </a:lnTo>
                  <a:lnTo>
                    <a:pt x="1843" y="6558"/>
                  </a:lnTo>
                  <a:lnTo>
                    <a:pt x="2605" y="4780"/>
                  </a:lnTo>
                  <a:lnTo>
                    <a:pt x="6796" y="6558"/>
                  </a:lnTo>
                  <a:lnTo>
                    <a:pt x="6034" y="8336"/>
                  </a:lnTo>
                  <a:lnTo>
                    <a:pt x="4510" y="7193"/>
                  </a:lnTo>
                  <a:lnTo>
                    <a:pt x="5780" y="5415"/>
                  </a:lnTo>
                  <a:lnTo>
                    <a:pt x="7304" y="6558"/>
                  </a:lnTo>
                  <a:lnTo>
                    <a:pt x="5907" y="7828"/>
                  </a:lnTo>
                  <a:moveTo>
                    <a:pt x="8828" y="5288"/>
                  </a:moveTo>
                  <a:cubicBezTo>
                    <a:pt x="9463" y="5923"/>
                    <a:pt x="9463" y="6939"/>
                    <a:pt x="8955" y="7701"/>
                  </a:cubicBezTo>
                  <a:lnTo>
                    <a:pt x="7685" y="9479"/>
                  </a:lnTo>
                  <a:cubicBezTo>
                    <a:pt x="7177" y="10241"/>
                    <a:pt x="6161" y="10495"/>
                    <a:pt x="5399" y="10114"/>
                  </a:cubicBezTo>
                  <a:lnTo>
                    <a:pt x="1208" y="8336"/>
                  </a:lnTo>
                  <a:cubicBezTo>
                    <a:pt x="319" y="7955"/>
                    <a:pt x="-189" y="6939"/>
                    <a:pt x="65" y="6050"/>
                  </a:cubicBezTo>
                  <a:lnTo>
                    <a:pt x="1335" y="1478"/>
                  </a:lnTo>
                  <a:cubicBezTo>
                    <a:pt x="1462" y="843"/>
                    <a:pt x="2097" y="335"/>
                    <a:pt x="2732" y="81"/>
                  </a:cubicBezTo>
                  <a:cubicBezTo>
                    <a:pt x="3367" y="-173"/>
                    <a:pt x="4129" y="208"/>
                    <a:pt x="4637" y="716"/>
                  </a:cubicBezTo>
                  <a:lnTo>
                    <a:pt x="8701" y="5288"/>
                  </a:lnTo>
                  <a:close/>
                </a:path>
              </a:pathLst>
            </a:custGeom>
            <a:solidFill>
              <a:srgbClr val="504D50"/>
            </a:solidFill>
          </p:spPr>
          <p:txBody>
            <a:bodyPr/>
            <a:lstStyle/>
            <a:p>
              <a:endParaRPr lang="en-US"/>
            </a:p>
          </p:txBody>
        </p:sp>
        <p:sp>
          <p:nvSpPr>
            <p:cNvPr id="6" name="Freeform 6"/>
            <p:cNvSpPr/>
            <p:nvPr/>
          </p:nvSpPr>
          <p:spPr>
            <a:xfrm>
              <a:off x="63500" y="63651"/>
              <a:ext cx="8414" cy="8295"/>
            </a:xfrm>
            <a:custGeom>
              <a:avLst/>
              <a:gdLst/>
              <a:ahLst/>
              <a:cxnLst/>
              <a:rect l="l" t="t" r="r" b="b"/>
              <a:pathLst>
                <a:path w="8414" h="8295">
                  <a:moveTo>
                    <a:pt x="7366" y="3532"/>
                  </a:moveTo>
                  <a:lnTo>
                    <a:pt x="2794" y="6072"/>
                  </a:lnTo>
                  <a:lnTo>
                    <a:pt x="1905" y="4421"/>
                  </a:lnTo>
                  <a:lnTo>
                    <a:pt x="2794" y="2770"/>
                  </a:lnTo>
                  <a:lnTo>
                    <a:pt x="6477" y="4675"/>
                  </a:lnTo>
                  <a:lnTo>
                    <a:pt x="5588" y="6326"/>
                  </a:lnTo>
                  <a:lnTo>
                    <a:pt x="3683" y="5945"/>
                  </a:lnTo>
                  <a:lnTo>
                    <a:pt x="4572" y="1500"/>
                  </a:lnTo>
                  <a:lnTo>
                    <a:pt x="6477" y="1881"/>
                  </a:lnTo>
                  <a:lnTo>
                    <a:pt x="7366" y="3532"/>
                  </a:lnTo>
                  <a:moveTo>
                    <a:pt x="5588" y="230"/>
                  </a:moveTo>
                  <a:cubicBezTo>
                    <a:pt x="6223" y="-151"/>
                    <a:pt x="6985" y="-24"/>
                    <a:pt x="7620" y="357"/>
                  </a:cubicBezTo>
                  <a:cubicBezTo>
                    <a:pt x="8255" y="738"/>
                    <a:pt x="8509" y="1500"/>
                    <a:pt x="8382" y="2262"/>
                  </a:cubicBezTo>
                  <a:lnTo>
                    <a:pt x="7493" y="6707"/>
                  </a:lnTo>
                  <a:cubicBezTo>
                    <a:pt x="7366" y="7342"/>
                    <a:pt x="6985" y="7850"/>
                    <a:pt x="6477" y="8104"/>
                  </a:cubicBezTo>
                  <a:cubicBezTo>
                    <a:pt x="5969" y="8358"/>
                    <a:pt x="5334" y="8358"/>
                    <a:pt x="4699" y="8104"/>
                  </a:cubicBezTo>
                  <a:lnTo>
                    <a:pt x="1016" y="6199"/>
                  </a:lnTo>
                  <a:cubicBezTo>
                    <a:pt x="381" y="5691"/>
                    <a:pt x="0" y="5056"/>
                    <a:pt x="0" y="4421"/>
                  </a:cubicBezTo>
                  <a:cubicBezTo>
                    <a:pt x="0" y="3786"/>
                    <a:pt x="381" y="3024"/>
                    <a:pt x="1016" y="2770"/>
                  </a:cubicBezTo>
                  <a:lnTo>
                    <a:pt x="5588" y="230"/>
                  </a:lnTo>
                  <a:close/>
                </a:path>
              </a:pathLst>
            </a:custGeom>
            <a:solidFill>
              <a:srgbClr val="504D50"/>
            </a:solidFill>
          </p:spPr>
          <p:txBody>
            <a:bodyPr/>
            <a:lstStyle/>
            <a:p>
              <a:endParaRPr lang="en-US"/>
            </a:p>
          </p:txBody>
        </p:sp>
      </p:grpSp>
      <p:sp>
        <p:nvSpPr>
          <p:cNvPr id="7" name="Freeform 7"/>
          <p:cNvSpPr/>
          <p:nvPr/>
        </p:nvSpPr>
        <p:spPr>
          <a:xfrm>
            <a:off x="8028018" y="27018"/>
            <a:ext cx="10259982" cy="10259982"/>
          </a:xfrm>
          <a:custGeom>
            <a:avLst/>
            <a:gdLst/>
            <a:ahLst/>
            <a:cxnLst/>
            <a:rect l="l" t="t" r="r" b="b"/>
            <a:pathLst>
              <a:path w="10259982" h="10259982">
                <a:moveTo>
                  <a:pt x="0" y="0"/>
                </a:moveTo>
                <a:lnTo>
                  <a:pt x="10259982" y="0"/>
                </a:lnTo>
                <a:lnTo>
                  <a:pt x="10259982" y="10259982"/>
                </a:lnTo>
                <a:lnTo>
                  <a:pt x="0" y="10259982"/>
                </a:lnTo>
                <a:lnTo>
                  <a:pt x="0" y="0"/>
                </a:lnTo>
                <a:close/>
              </a:path>
            </a:pathLst>
          </a:custGeom>
          <a:blipFill>
            <a:blip r:embed="rId2"/>
            <a:stretch>
              <a:fillRect l="-770" t="-843" r="-729" b="-958"/>
            </a:stretch>
          </a:blipFill>
        </p:spPr>
        <p:txBody>
          <a:bodyPr/>
          <a:lstStyle/>
          <a:p>
            <a:endParaRPr lang="en-US"/>
          </a:p>
        </p:txBody>
      </p:sp>
      <p:sp>
        <p:nvSpPr>
          <p:cNvPr id="8" name="TextBox 8"/>
          <p:cNvSpPr txBox="1"/>
          <p:nvPr/>
        </p:nvSpPr>
        <p:spPr>
          <a:xfrm>
            <a:off x="573317" y="1893434"/>
            <a:ext cx="8678888" cy="1193597"/>
          </a:xfrm>
          <a:prstGeom prst="rect">
            <a:avLst/>
          </a:prstGeom>
        </p:spPr>
        <p:txBody>
          <a:bodyPr lIns="0" tIns="0" rIns="0" bIns="0" rtlCol="0" anchor="t">
            <a:spAutoFit/>
          </a:bodyPr>
          <a:lstStyle/>
          <a:p>
            <a:pPr algn="l">
              <a:lnSpc>
                <a:spcPts val="2921"/>
              </a:lnSpc>
            </a:pPr>
            <a:r>
              <a:rPr lang="en-US" sz="5842" b="1">
                <a:solidFill>
                  <a:srgbClr val="E35D28"/>
                </a:solidFill>
                <a:latin typeface="Gotham Bold"/>
                <a:ea typeface="Gotham Bold"/>
                <a:cs typeface="Gotham Bold"/>
                <a:sym typeface="Gotham Bold"/>
              </a:rPr>
              <a:t>Didi Language</a:t>
            </a:r>
          </a:p>
          <a:p>
            <a:pPr algn="l">
              <a:lnSpc>
                <a:spcPts val="4434"/>
              </a:lnSpc>
            </a:pPr>
            <a:endParaRPr lang="en-US" sz="5842" b="1">
              <a:solidFill>
                <a:srgbClr val="E35D28"/>
              </a:solidFill>
              <a:latin typeface="Gotham Bold"/>
              <a:ea typeface="Gotham Bold"/>
              <a:cs typeface="Gotham Bold"/>
              <a:sym typeface="Gotham Bold"/>
            </a:endParaRPr>
          </a:p>
          <a:p>
            <a:pPr algn="l">
              <a:lnSpc>
                <a:spcPts val="4434"/>
              </a:lnSpc>
            </a:pPr>
            <a:r>
              <a:rPr lang="en-US" sz="1773">
                <a:solidFill>
                  <a:srgbClr val="313131"/>
                </a:solidFill>
                <a:latin typeface="Gotham"/>
                <a:ea typeface="Gotham"/>
                <a:cs typeface="Gotham"/>
                <a:sym typeface="Gotham"/>
              </a:rPr>
              <a:t>[DEE’–DEE]</a:t>
            </a:r>
          </a:p>
        </p:txBody>
      </p:sp>
      <p:sp>
        <p:nvSpPr>
          <p:cNvPr id="9" name="TextBox 9"/>
          <p:cNvSpPr txBox="1"/>
          <p:nvPr/>
        </p:nvSpPr>
        <p:spPr>
          <a:xfrm>
            <a:off x="573317" y="3323487"/>
            <a:ext cx="6223987" cy="2598821"/>
          </a:xfrm>
          <a:prstGeom prst="rect">
            <a:avLst/>
          </a:prstGeom>
        </p:spPr>
        <p:txBody>
          <a:bodyPr lIns="0" tIns="0" rIns="0" bIns="0" rtlCol="0" anchor="t">
            <a:spAutoFit/>
          </a:bodyPr>
          <a:lstStyle/>
          <a:p>
            <a:pPr algn="l">
              <a:lnSpc>
                <a:spcPts val="5246"/>
              </a:lnSpc>
            </a:pPr>
            <a:r>
              <a:rPr lang="en-US" sz="2623" b="1" spc="13">
                <a:solidFill>
                  <a:srgbClr val="313131"/>
                </a:solidFill>
                <a:latin typeface="Gotham Bold"/>
                <a:ea typeface="Gotham Bold"/>
                <a:cs typeface="Gotham Bold"/>
                <a:sym typeface="Gotham Bold"/>
              </a:rPr>
              <a:t>Start Year:</a:t>
            </a:r>
            <a:r>
              <a:rPr lang="en-US" sz="2623" spc="13">
                <a:solidFill>
                  <a:srgbClr val="313131"/>
                </a:solidFill>
                <a:latin typeface="Gotham"/>
                <a:ea typeface="Gotham"/>
                <a:cs typeface="Gotham"/>
                <a:sym typeface="Gotham"/>
              </a:rPr>
              <a:t> 2024 </a:t>
            </a:r>
          </a:p>
          <a:p>
            <a:pPr algn="l">
              <a:lnSpc>
                <a:spcPts val="5246"/>
              </a:lnSpc>
            </a:pPr>
            <a:r>
              <a:rPr lang="en-US" sz="2623" b="1" spc="13">
                <a:solidFill>
                  <a:srgbClr val="313131"/>
                </a:solidFill>
                <a:latin typeface="Gotham Bold"/>
                <a:ea typeface="Gotham Bold"/>
                <a:cs typeface="Gotham Bold"/>
                <a:sym typeface="Gotham Bold"/>
              </a:rPr>
              <a:t>End Year:</a:t>
            </a:r>
            <a:r>
              <a:rPr lang="en-US" sz="2623" spc="13">
                <a:solidFill>
                  <a:srgbClr val="313131"/>
                </a:solidFill>
                <a:latin typeface="Gotham"/>
                <a:ea typeface="Gotham"/>
                <a:cs typeface="Gotham"/>
                <a:sym typeface="Gotham"/>
              </a:rPr>
              <a:t> 2027 </a:t>
            </a:r>
          </a:p>
          <a:p>
            <a:pPr algn="l">
              <a:lnSpc>
                <a:spcPts val="5246"/>
              </a:lnSpc>
            </a:pPr>
            <a:r>
              <a:rPr lang="en-US" sz="2623" b="1" spc="13">
                <a:solidFill>
                  <a:srgbClr val="313131"/>
                </a:solidFill>
                <a:latin typeface="Gotham Bold"/>
                <a:ea typeface="Gotham Bold"/>
                <a:cs typeface="Gotham Bold"/>
                <a:sym typeface="Gotham Bold"/>
              </a:rPr>
              <a:t>Population:</a:t>
            </a:r>
            <a:r>
              <a:rPr lang="en-US" sz="2623" spc="13">
                <a:solidFill>
                  <a:srgbClr val="313131"/>
                </a:solidFill>
                <a:latin typeface="Gotham"/>
                <a:ea typeface="Gotham"/>
                <a:cs typeface="Gotham"/>
                <a:sym typeface="Gotham"/>
              </a:rPr>
              <a:t> 47,500 </a:t>
            </a:r>
          </a:p>
          <a:p>
            <a:pPr algn="l">
              <a:lnSpc>
                <a:spcPts val="5246"/>
              </a:lnSpc>
            </a:pPr>
            <a:r>
              <a:rPr lang="en-US" sz="2623" b="1" spc="13">
                <a:solidFill>
                  <a:srgbClr val="313131"/>
                </a:solidFill>
                <a:latin typeface="Gotham Bold"/>
                <a:ea typeface="Gotham Bold"/>
                <a:cs typeface="Gotham Bold"/>
                <a:sym typeface="Gotham Bold"/>
              </a:rPr>
              <a:t>Location:</a:t>
            </a:r>
            <a:r>
              <a:rPr lang="en-US" sz="2623" spc="13">
                <a:solidFill>
                  <a:srgbClr val="313131"/>
                </a:solidFill>
                <a:latin typeface="Gotham"/>
                <a:ea typeface="Gotham"/>
                <a:cs typeface="Gotham"/>
                <a:sym typeface="Gotham"/>
              </a:rPr>
              <a:t> Africa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5946243" y="4606628"/>
            <a:ext cx="176594" cy="170086"/>
            <a:chOff x="0" y="0"/>
            <a:chExt cx="172669" cy="166306"/>
          </a:xfrm>
        </p:grpSpPr>
        <p:sp>
          <p:nvSpPr>
            <p:cNvPr id="3" name="Freeform 3"/>
            <p:cNvSpPr/>
            <p:nvPr/>
          </p:nvSpPr>
          <p:spPr>
            <a:xfrm>
              <a:off x="95123" y="85705"/>
              <a:ext cx="13726" cy="16860"/>
            </a:xfrm>
            <a:custGeom>
              <a:avLst/>
              <a:gdLst/>
              <a:ahLst/>
              <a:cxnLst/>
              <a:rect l="l" t="t" r="r" b="b"/>
              <a:pathLst>
                <a:path w="13726" h="16860">
                  <a:moveTo>
                    <a:pt x="4572" y="20"/>
                  </a:moveTo>
                  <a:lnTo>
                    <a:pt x="9398" y="2433"/>
                  </a:lnTo>
                  <a:lnTo>
                    <a:pt x="10160" y="3068"/>
                  </a:lnTo>
                  <a:lnTo>
                    <a:pt x="13462" y="8275"/>
                  </a:lnTo>
                  <a:cubicBezTo>
                    <a:pt x="13970" y="9164"/>
                    <a:pt x="13716" y="10307"/>
                    <a:pt x="12954" y="10815"/>
                  </a:cubicBezTo>
                  <a:lnTo>
                    <a:pt x="4826" y="16530"/>
                  </a:lnTo>
                  <a:cubicBezTo>
                    <a:pt x="4318" y="16911"/>
                    <a:pt x="3683" y="16911"/>
                    <a:pt x="3048" y="16784"/>
                  </a:cubicBezTo>
                  <a:cubicBezTo>
                    <a:pt x="2413" y="16657"/>
                    <a:pt x="2032" y="16149"/>
                    <a:pt x="1905" y="15514"/>
                  </a:cubicBezTo>
                  <a:lnTo>
                    <a:pt x="0" y="8529"/>
                  </a:lnTo>
                  <a:lnTo>
                    <a:pt x="0" y="7513"/>
                  </a:lnTo>
                  <a:lnTo>
                    <a:pt x="1905" y="1290"/>
                  </a:lnTo>
                  <a:cubicBezTo>
                    <a:pt x="2032" y="782"/>
                    <a:pt x="2413" y="274"/>
                    <a:pt x="2921" y="147"/>
                  </a:cubicBezTo>
                  <a:cubicBezTo>
                    <a:pt x="3429" y="20"/>
                    <a:pt x="4064" y="-107"/>
                    <a:pt x="4572" y="147"/>
                  </a:cubicBezTo>
                  <a:moveTo>
                    <a:pt x="2921" y="3576"/>
                  </a:moveTo>
                  <a:lnTo>
                    <a:pt x="3810" y="1925"/>
                  </a:lnTo>
                  <a:lnTo>
                    <a:pt x="5588" y="2433"/>
                  </a:lnTo>
                  <a:lnTo>
                    <a:pt x="3683" y="8656"/>
                  </a:lnTo>
                  <a:lnTo>
                    <a:pt x="1905" y="8148"/>
                  </a:lnTo>
                  <a:lnTo>
                    <a:pt x="3810" y="7640"/>
                  </a:lnTo>
                  <a:lnTo>
                    <a:pt x="5715" y="14625"/>
                  </a:lnTo>
                  <a:lnTo>
                    <a:pt x="3810" y="15133"/>
                  </a:lnTo>
                  <a:lnTo>
                    <a:pt x="2667" y="13609"/>
                  </a:lnTo>
                  <a:lnTo>
                    <a:pt x="10795" y="7894"/>
                  </a:lnTo>
                  <a:lnTo>
                    <a:pt x="11938" y="9418"/>
                  </a:lnTo>
                  <a:lnTo>
                    <a:pt x="10287" y="10434"/>
                  </a:lnTo>
                  <a:lnTo>
                    <a:pt x="6985" y="5227"/>
                  </a:lnTo>
                  <a:lnTo>
                    <a:pt x="8636" y="4211"/>
                  </a:lnTo>
                  <a:lnTo>
                    <a:pt x="7747" y="5862"/>
                  </a:lnTo>
                  <a:lnTo>
                    <a:pt x="2921" y="3449"/>
                  </a:lnTo>
                  <a:close/>
                </a:path>
              </a:pathLst>
            </a:custGeom>
            <a:solidFill>
              <a:srgbClr val="504D50"/>
            </a:solidFill>
          </p:spPr>
          <p:txBody>
            <a:bodyPr/>
            <a:lstStyle/>
            <a:p>
              <a:endParaRPr lang="en-US"/>
            </a:p>
          </p:txBody>
        </p:sp>
        <p:sp>
          <p:nvSpPr>
            <p:cNvPr id="4" name="Freeform 4"/>
            <p:cNvSpPr/>
            <p:nvPr/>
          </p:nvSpPr>
          <p:spPr>
            <a:xfrm>
              <a:off x="84455" y="74549"/>
              <a:ext cx="14399" cy="10352"/>
            </a:xfrm>
            <a:custGeom>
              <a:avLst/>
              <a:gdLst/>
              <a:ahLst/>
              <a:cxnLst/>
              <a:rect l="l" t="t" r="r" b="b"/>
              <a:pathLst>
                <a:path w="14399" h="10352">
                  <a:moveTo>
                    <a:pt x="9652" y="7747"/>
                  </a:moveTo>
                  <a:lnTo>
                    <a:pt x="10668" y="5080"/>
                  </a:lnTo>
                  <a:lnTo>
                    <a:pt x="12446" y="5842"/>
                  </a:lnTo>
                  <a:lnTo>
                    <a:pt x="11303" y="7366"/>
                  </a:lnTo>
                  <a:lnTo>
                    <a:pt x="5715" y="3556"/>
                  </a:lnTo>
                  <a:lnTo>
                    <a:pt x="6858" y="2032"/>
                  </a:lnTo>
                  <a:lnTo>
                    <a:pt x="7112" y="3937"/>
                  </a:lnTo>
                  <a:lnTo>
                    <a:pt x="2159" y="4572"/>
                  </a:lnTo>
                  <a:lnTo>
                    <a:pt x="1905" y="2667"/>
                  </a:lnTo>
                  <a:lnTo>
                    <a:pt x="2413" y="889"/>
                  </a:lnTo>
                  <a:lnTo>
                    <a:pt x="7112" y="2159"/>
                  </a:lnTo>
                  <a:cubicBezTo>
                    <a:pt x="7747" y="2413"/>
                    <a:pt x="8382" y="2921"/>
                    <a:pt x="8509" y="3556"/>
                  </a:cubicBezTo>
                  <a:lnTo>
                    <a:pt x="9271" y="7239"/>
                  </a:lnTo>
                  <a:lnTo>
                    <a:pt x="7366" y="7620"/>
                  </a:lnTo>
                  <a:lnTo>
                    <a:pt x="7747" y="5715"/>
                  </a:lnTo>
                  <a:lnTo>
                    <a:pt x="11811" y="6604"/>
                  </a:lnTo>
                  <a:lnTo>
                    <a:pt x="11430" y="8509"/>
                  </a:lnTo>
                  <a:lnTo>
                    <a:pt x="9652" y="7747"/>
                  </a:lnTo>
                  <a:moveTo>
                    <a:pt x="13208" y="9144"/>
                  </a:moveTo>
                  <a:cubicBezTo>
                    <a:pt x="12827" y="10033"/>
                    <a:pt x="11938" y="10541"/>
                    <a:pt x="11049" y="10287"/>
                  </a:cubicBezTo>
                  <a:lnTo>
                    <a:pt x="6985" y="9525"/>
                  </a:lnTo>
                  <a:cubicBezTo>
                    <a:pt x="6223" y="9398"/>
                    <a:pt x="5715" y="8763"/>
                    <a:pt x="5461" y="8001"/>
                  </a:cubicBezTo>
                  <a:lnTo>
                    <a:pt x="4699" y="4318"/>
                  </a:lnTo>
                  <a:lnTo>
                    <a:pt x="6604" y="3937"/>
                  </a:lnTo>
                  <a:lnTo>
                    <a:pt x="6096" y="5715"/>
                  </a:lnTo>
                  <a:lnTo>
                    <a:pt x="1397" y="4445"/>
                  </a:lnTo>
                  <a:cubicBezTo>
                    <a:pt x="508" y="4191"/>
                    <a:pt x="0" y="3429"/>
                    <a:pt x="0" y="2413"/>
                  </a:cubicBezTo>
                  <a:cubicBezTo>
                    <a:pt x="0" y="1397"/>
                    <a:pt x="762" y="762"/>
                    <a:pt x="1651" y="635"/>
                  </a:cubicBezTo>
                  <a:lnTo>
                    <a:pt x="6604" y="0"/>
                  </a:lnTo>
                  <a:lnTo>
                    <a:pt x="8001" y="381"/>
                  </a:lnTo>
                  <a:lnTo>
                    <a:pt x="13589" y="4191"/>
                  </a:lnTo>
                  <a:cubicBezTo>
                    <a:pt x="14351" y="4699"/>
                    <a:pt x="14605" y="5715"/>
                    <a:pt x="14224" y="6477"/>
                  </a:cubicBezTo>
                  <a:lnTo>
                    <a:pt x="13208" y="9144"/>
                  </a:lnTo>
                  <a:close/>
                </a:path>
              </a:pathLst>
            </a:custGeom>
            <a:solidFill>
              <a:srgbClr val="504D50"/>
            </a:solidFill>
          </p:spPr>
          <p:txBody>
            <a:bodyPr/>
            <a:lstStyle/>
            <a:p>
              <a:endParaRPr lang="en-US"/>
            </a:p>
          </p:txBody>
        </p:sp>
        <p:sp>
          <p:nvSpPr>
            <p:cNvPr id="5" name="Freeform 5"/>
            <p:cNvSpPr/>
            <p:nvPr/>
          </p:nvSpPr>
          <p:spPr>
            <a:xfrm>
              <a:off x="76262" y="68880"/>
              <a:ext cx="9322" cy="10289"/>
            </a:xfrm>
            <a:custGeom>
              <a:avLst/>
              <a:gdLst/>
              <a:ahLst/>
              <a:cxnLst/>
              <a:rect l="l" t="t" r="r" b="b"/>
              <a:pathLst>
                <a:path w="9322" h="10289">
                  <a:moveTo>
                    <a:pt x="5780" y="7828"/>
                  </a:moveTo>
                  <a:lnTo>
                    <a:pt x="1716" y="3256"/>
                  </a:lnTo>
                  <a:lnTo>
                    <a:pt x="3113" y="1986"/>
                  </a:lnTo>
                  <a:lnTo>
                    <a:pt x="4891" y="2494"/>
                  </a:lnTo>
                  <a:lnTo>
                    <a:pt x="3621" y="7066"/>
                  </a:lnTo>
                  <a:lnTo>
                    <a:pt x="1843" y="6558"/>
                  </a:lnTo>
                  <a:lnTo>
                    <a:pt x="2605" y="4780"/>
                  </a:lnTo>
                  <a:lnTo>
                    <a:pt x="6796" y="6558"/>
                  </a:lnTo>
                  <a:lnTo>
                    <a:pt x="6034" y="8336"/>
                  </a:lnTo>
                  <a:lnTo>
                    <a:pt x="4510" y="7193"/>
                  </a:lnTo>
                  <a:lnTo>
                    <a:pt x="5780" y="5415"/>
                  </a:lnTo>
                  <a:lnTo>
                    <a:pt x="7304" y="6558"/>
                  </a:lnTo>
                  <a:lnTo>
                    <a:pt x="5907" y="7828"/>
                  </a:lnTo>
                  <a:moveTo>
                    <a:pt x="8828" y="5288"/>
                  </a:moveTo>
                  <a:cubicBezTo>
                    <a:pt x="9463" y="5923"/>
                    <a:pt x="9463" y="6939"/>
                    <a:pt x="8955" y="7701"/>
                  </a:cubicBezTo>
                  <a:lnTo>
                    <a:pt x="7685" y="9479"/>
                  </a:lnTo>
                  <a:cubicBezTo>
                    <a:pt x="7177" y="10241"/>
                    <a:pt x="6161" y="10495"/>
                    <a:pt x="5399" y="10114"/>
                  </a:cubicBezTo>
                  <a:lnTo>
                    <a:pt x="1208" y="8336"/>
                  </a:lnTo>
                  <a:cubicBezTo>
                    <a:pt x="319" y="7955"/>
                    <a:pt x="-189" y="6939"/>
                    <a:pt x="65" y="6050"/>
                  </a:cubicBezTo>
                  <a:lnTo>
                    <a:pt x="1335" y="1478"/>
                  </a:lnTo>
                  <a:cubicBezTo>
                    <a:pt x="1462" y="843"/>
                    <a:pt x="2097" y="335"/>
                    <a:pt x="2732" y="81"/>
                  </a:cubicBezTo>
                  <a:cubicBezTo>
                    <a:pt x="3367" y="-173"/>
                    <a:pt x="4129" y="208"/>
                    <a:pt x="4637" y="716"/>
                  </a:cubicBezTo>
                  <a:lnTo>
                    <a:pt x="8701" y="5288"/>
                  </a:lnTo>
                  <a:close/>
                </a:path>
              </a:pathLst>
            </a:custGeom>
            <a:solidFill>
              <a:srgbClr val="504D50"/>
            </a:solidFill>
          </p:spPr>
          <p:txBody>
            <a:bodyPr/>
            <a:lstStyle/>
            <a:p>
              <a:endParaRPr lang="en-US"/>
            </a:p>
          </p:txBody>
        </p:sp>
        <p:sp>
          <p:nvSpPr>
            <p:cNvPr id="6" name="Freeform 6"/>
            <p:cNvSpPr/>
            <p:nvPr/>
          </p:nvSpPr>
          <p:spPr>
            <a:xfrm>
              <a:off x="63500" y="63651"/>
              <a:ext cx="8414" cy="8295"/>
            </a:xfrm>
            <a:custGeom>
              <a:avLst/>
              <a:gdLst/>
              <a:ahLst/>
              <a:cxnLst/>
              <a:rect l="l" t="t" r="r" b="b"/>
              <a:pathLst>
                <a:path w="8414" h="8295">
                  <a:moveTo>
                    <a:pt x="7366" y="3532"/>
                  </a:moveTo>
                  <a:lnTo>
                    <a:pt x="2794" y="6072"/>
                  </a:lnTo>
                  <a:lnTo>
                    <a:pt x="1905" y="4421"/>
                  </a:lnTo>
                  <a:lnTo>
                    <a:pt x="2794" y="2770"/>
                  </a:lnTo>
                  <a:lnTo>
                    <a:pt x="6477" y="4675"/>
                  </a:lnTo>
                  <a:lnTo>
                    <a:pt x="5588" y="6326"/>
                  </a:lnTo>
                  <a:lnTo>
                    <a:pt x="3683" y="5945"/>
                  </a:lnTo>
                  <a:lnTo>
                    <a:pt x="4572" y="1500"/>
                  </a:lnTo>
                  <a:lnTo>
                    <a:pt x="6477" y="1881"/>
                  </a:lnTo>
                  <a:lnTo>
                    <a:pt x="7366" y="3532"/>
                  </a:lnTo>
                  <a:moveTo>
                    <a:pt x="5588" y="230"/>
                  </a:moveTo>
                  <a:cubicBezTo>
                    <a:pt x="6223" y="-151"/>
                    <a:pt x="6985" y="-24"/>
                    <a:pt x="7620" y="357"/>
                  </a:cubicBezTo>
                  <a:cubicBezTo>
                    <a:pt x="8255" y="738"/>
                    <a:pt x="8509" y="1500"/>
                    <a:pt x="8382" y="2262"/>
                  </a:cubicBezTo>
                  <a:lnTo>
                    <a:pt x="7493" y="6707"/>
                  </a:lnTo>
                  <a:cubicBezTo>
                    <a:pt x="7366" y="7342"/>
                    <a:pt x="6985" y="7850"/>
                    <a:pt x="6477" y="8104"/>
                  </a:cubicBezTo>
                  <a:cubicBezTo>
                    <a:pt x="5969" y="8358"/>
                    <a:pt x="5334" y="8358"/>
                    <a:pt x="4699" y="8104"/>
                  </a:cubicBezTo>
                  <a:lnTo>
                    <a:pt x="1016" y="6199"/>
                  </a:lnTo>
                  <a:cubicBezTo>
                    <a:pt x="381" y="5691"/>
                    <a:pt x="0" y="5056"/>
                    <a:pt x="0" y="4421"/>
                  </a:cubicBezTo>
                  <a:cubicBezTo>
                    <a:pt x="0" y="3786"/>
                    <a:pt x="381" y="3024"/>
                    <a:pt x="1016" y="2770"/>
                  </a:cubicBezTo>
                  <a:lnTo>
                    <a:pt x="5588" y="230"/>
                  </a:lnTo>
                  <a:close/>
                </a:path>
              </a:pathLst>
            </a:custGeom>
            <a:solidFill>
              <a:srgbClr val="504D50"/>
            </a:solidFill>
          </p:spPr>
          <p:txBody>
            <a:bodyPr/>
            <a:lstStyle/>
            <a:p>
              <a:endParaRPr lang="en-US"/>
            </a:p>
          </p:txBody>
        </p:sp>
      </p:grpSp>
      <p:sp>
        <p:nvSpPr>
          <p:cNvPr id="7" name="Freeform 7"/>
          <p:cNvSpPr/>
          <p:nvPr/>
        </p:nvSpPr>
        <p:spPr>
          <a:xfrm>
            <a:off x="7096571" y="0"/>
            <a:ext cx="11191429" cy="10287000"/>
          </a:xfrm>
          <a:custGeom>
            <a:avLst/>
            <a:gdLst/>
            <a:ahLst/>
            <a:cxnLst/>
            <a:rect l="l" t="t" r="r" b="b"/>
            <a:pathLst>
              <a:path w="11191429" h="10287000">
                <a:moveTo>
                  <a:pt x="0" y="0"/>
                </a:moveTo>
                <a:lnTo>
                  <a:pt x="11191429" y="0"/>
                </a:lnTo>
                <a:lnTo>
                  <a:pt x="11191429" y="10287000"/>
                </a:lnTo>
                <a:lnTo>
                  <a:pt x="0" y="10287000"/>
                </a:lnTo>
                <a:lnTo>
                  <a:pt x="0" y="0"/>
                </a:lnTo>
                <a:close/>
              </a:path>
            </a:pathLst>
          </a:custGeom>
          <a:blipFill>
            <a:blip r:embed="rId2"/>
            <a:stretch>
              <a:fillRect l="-37205"/>
            </a:stretch>
          </a:blipFill>
        </p:spPr>
        <p:txBody>
          <a:bodyPr/>
          <a:lstStyle/>
          <a:p>
            <a:endParaRPr lang="en-US"/>
          </a:p>
        </p:txBody>
      </p:sp>
      <p:sp>
        <p:nvSpPr>
          <p:cNvPr id="8" name="TextBox 8"/>
          <p:cNvSpPr txBox="1"/>
          <p:nvPr/>
        </p:nvSpPr>
        <p:spPr>
          <a:xfrm>
            <a:off x="819732" y="2017242"/>
            <a:ext cx="5583688" cy="7241058"/>
          </a:xfrm>
          <a:prstGeom prst="rect">
            <a:avLst/>
          </a:prstGeom>
        </p:spPr>
        <p:txBody>
          <a:bodyPr lIns="0" tIns="0" rIns="0" bIns="0" rtlCol="0" anchor="t">
            <a:spAutoFit/>
          </a:bodyPr>
          <a:lstStyle/>
          <a:p>
            <a:pPr marL="517586" lvl="1" indent="-258793" algn="l">
              <a:lnSpc>
                <a:spcPts val="4794"/>
              </a:lnSpc>
              <a:buFont typeface="Arial"/>
              <a:buChar char="•"/>
            </a:pPr>
            <a:r>
              <a:rPr lang="en-US" sz="2397" spc="16">
                <a:solidFill>
                  <a:srgbClr val="323232"/>
                </a:solidFill>
                <a:latin typeface="Gotham Office 1"/>
                <a:ea typeface="Gotham Office 1"/>
                <a:cs typeface="Gotham Office 1"/>
                <a:sym typeface="Gotham Office 1"/>
              </a:rPr>
              <a:t>Finish translating Job through Isaiah and seven Minor Prophets and publish on an app. </a:t>
            </a:r>
          </a:p>
          <a:p>
            <a:pPr marL="517586" lvl="1" indent="-258793" algn="l">
              <a:lnSpc>
                <a:spcPts val="4794"/>
              </a:lnSpc>
              <a:buFont typeface="Arial"/>
              <a:buChar char="•"/>
            </a:pPr>
            <a:r>
              <a:rPr lang="en-US" sz="2397" spc="16">
                <a:solidFill>
                  <a:srgbClr val="323232"/>
                </a:solidFill>
                <a:latin typeface="Gotham Office 1"/>
                <a:ea typeface="Gotham Office 1"/>
                <a:cs typeface="Gotham Office 1"/>
                <a:sym typeface="Gotham Office 1"/>
              </a:rPr>
              <a:t>Publish Genesis, Numbers, Deuteronomy, and Ruth via print. </a:t>
            </a:r>
          </a:p>
          <a:p>
            <a:pPr marL="517586" lvl="1" indent="-258793" algn="l">
              <a:lnSpc>
                <a:spcPts val="4794"/>
              </a:lnSpc>
              <a:buFont typeface="Arial"/>
              <a:buChar char="•"/>
            </a:pPr>
            <a:r>
              <a:rPr lang="en-US" sz="2397" spc="16">
                <a:solidFill>
                  <a:srgbClr val="323232"/>
                </a:solidFill>
                <a:latin typeface="Gotham Office 1"/>
                <a:ea typeface="Gotham Office 1"/>
                <a:cs typeface="Gotham Office 1"/>
                <a:sym typeface="Gotham Office 1"/>
              </a:rPr>
              <a:t>Audio record Ruth, Jonah, and 500 other verses and distribute via SD cards.</a:t>
            </a:r>
          </a:p>
          <a:p>
            <a:pPr algn="l">
              <a:lnSpc>
                <a:spcPts val="4794"/>
              </a:lnSpc>
            </a:pPr>
            <a:endParaRPr lang="en-US" sz="2397" spc="16">
              <a:solidFill>
                <a:srgbClr val="323232"/>
              </a:solidFill>
              <a:latin typeface="Gotham Office 1"/>
              <a:ea typeface="Gotham Office 1"/>
              <a:cs typeface="Gotham Office 1"/>
              <a:sym typeface="Gotham Office 1"/>
            </a:endParaRPr>
          </a:p>
          <a:p>
            <a:pPr algn="l">
              <a:lnSpc>
                <a:spcPts val="5308"/>
              </a:lnSpc>
            </a:pPr>
            <a:endParaRPr lang="en-US" sz="2397" spc="16">
              <a:solidFill>
                <a:srgbClr val="323232"/>
              </a:solidFill>
              <a:latin typeface="Gotham Office 1"/>
              <a:ea typeface="Gotham Office 1"/>
              <a:cs typeface="Gotham Office 1"/>
              <a:sym typeface="Gotham Office 1"/>
            </a:endParaRPr>
          </a:p>
        </p:txBody>
      </p:sp>
      <p:sp>
        <p:nvSpPr>
          <p:cNvPr id="9" name="TextBox 9"/>
          <p:cNvSpPr txBox="1"/>
          <p:nvPr/>
        </p:nvSpPr>
        <p:spPr>
          <a:xfrm>
            <a:off x="1150553" y="718484"/>
            <a:ext cx="3406505" cy="861646"/>
          </a:xfrm>
          <a:prstGeom prst="rect">
            <a:avLst/>
          </a:prstGeom>
        </p:spPr>
        <p:txBody>
          <a:bodyPr wrap="square" lIns="0" tIns="0" rIns="0" bIns="0" rtlCol="0" anchor="t">
            <a:spAutoFit/>
          </a:bodyPr>
          <a:lstStyle/>
          <a:p>
            <a:pPr algn="l">
              <a:lnSpc>
                <a:spcPts val="7257"/>
              </a:lnSpc>
            </a:pPr>
            <a:r>
              <a:rPr lang="en-US" sz="5184" b="1" spc="57" dirty="0">
                <a:solidFill>
                  <a:srgbClr val="E35D28"/>
                </a:solidFill>
                <a:latin typeface="Gotham Bold"/>
                <a:ea typeface="Gotham Bold"/>
                <a:cs typeface="Gotham Bold"/>
                <a:sym typeface="Gotham Bold"/>
              </a:rPr>
              <a:t>GOALS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606752"/>
            <a:ext cx="7227010" cy="9030633"/>
            <a:chOff x="0" y="-57150"/>
            <a:chExt cx="9636014" cy="12040843"/>
          </a:xfrm>
        </p:grpSpPr>
        <p:grpSp>
          <p:nvGrpSpPr>
            <p:cNvPr id="3" name="Group 3"/>
            <p:cNvGrpSpPr>
              <a:grpSpLocks noChangeAspect="1"/>
            </p:cNvGrpSpPr>
            <p:nvPr/>
          </p:nvGrpSpPr>
          <p:grpSpPr>
            <a:xfrm>
              <a:off x="0" y="1741791"/>
              <a:ext cx="9636014" cy="10241902"/>
              <a:chOff x="0" y="0"/>
              <a:chExt cx="4584700" cy="4872965"/>
            </a:xfrm>
          </p:grpSpPr>
          <p:sp>
            <p:nvSpPr>
              <p:cNvPr id="4" name="Freeform 4"/>
              <p:cNvSpPr/>
              <p:nvPr/>
            </p:nvSpPr>
            <p:spPr>
              <a:xfrm>
                <a:off x="63500" y="836930"/>
                <a:ext cx="4457700" cy="3972560"/>
              </a:xfrm>
              <a:custGeom>
                <a:avLst/>
                <a:gdLst/>
                <a:ahLst/>
                <a:cxnLst/>
                <a:rect l="l" t="t" r="r" b="b"/>
                <a:pathLst>
                  <a:path w="4457700" h="3972560">
                    <a:moveTo>
                      <a:pt x="0" y="0"/>
                    </a:moveTo>
                    <a:lnTo>
                      <a:pt x="2222500" y="0"/>
                    </a:lnTo>
                    <a:lnTo>
                      <a:pt x="2222500" y="233680"/>
                    </a:lnTo>
                    <a:lnTo>
                      <a:pt x="0" y="233680"/>
                    </a:lnTo>
                    <a:close/>
                    <a:moveTo>
                      <a:pt x="2222500" y="0"/>
                    </a:moveTo>
                    <a:lnTo>
                      <a:pt x="3340100" y="0"/>
                    </a:lnTo>
                    <a:lnTo>
                      <a:pt x="3340100" y="233680"/>
                    </a:lnTo>
                    <a:lnTo>
                      <a:pt x="2222500" y="233680"/>
                    </a:lnTo>
                    <a:close/>
                    <a:moveTo>
                      <a:pt x="3340100" y="0"/>
                    </a:moveTo>
                    <a:lnTo>
                      <a:pt x="4457700" y="0"/>
                    </a:lnTo>
                    <a:lnTo>
                      <a:pt x="4457700" y="233680"/>
                    </a:lnTo>
                    <a:lnTo>
                      <a:pt x="3340100" y="233680"/>
                    </a:lnTo>
                    <a:close/>
                    <a:moveTo>
                      <a:pt x="0" y="467360"/>
                    </a:moveTo>
                    <a:lnTo>
                      <a:pt x="2222500" y="467360"/>
                    </a:lnTo>
                    <a:lnTo>
                      <a:pt x="2222500" y="701040"/>
                    </a:lnTo>
                    <a:lnTo>
                      <a:pt x="0" y="701040"/>
                    </a:lnTo>
                    <a:close/>
                    <a:moveTo>
                      <a:pt x="2222500" y="467360"/>
                    </a:moveTo>
                    <a:lnTo>
                      <a:pt x="3340100" y="467360"/>
                    </a:lnTo>
                    <a:lnTo>
                      <a:pt x="3340100" y="701040"/>
                    </a:lnTo>
                    <a:lnTo>
                      <a:pt x="2222500" y="701040"/>
                    </a:lnTo>
                    <a:close/>
                    <a:moveTo>
                      <a:pt x="3340100" y="467360"/>
                    </a:moveTo>
                    <a:lnTo>
                      <a:pt x="4457700" y="467360"/>
                    </a:lnTo>
                    <a:lnTo>
                      <a:pt x="4457700" y="701040"/>
                    </a:lnTo>
                    <a:lnTo>
                      <a:pt x="3340100" y="701040"/>
                    </a:lnTo>
                    <a:close/>
                    <a:moveTo>
                      <a:pt x="0" y="934720"/>
                    </a:moveTo>
                    <a:lnTo>
                      <a:pt x="2222500" y="934720"/>
                    </a:lnTo>
                    <a:lnTo>
                      <a:pt x="2222500" y="1168400"/>
                    </a:lnTo>
                    <a:lnTo>
                      <a:pt x="0" y="1168400"/>
                    </a:lnTo>
                    <a:close/>
                    <a:moveTo>
                      <a:pt x="2222500" y="934720"/>
                    </a:moveTo>
                    <a:lnTo>
                      <a:pt x="3340100" y="934720"/>
                    </a:lnTo>
                    <a:lnTo>
                      <a:pt x="3340100" y="1168400"/>
                    </a:lnTo>
                    <a:lnTo>
                      <a:pt x="2222500" y="1168400"/>
                    </a:lnTo>
                    <a:close/>
                    <a:moveTo>
                      <a:pt x="3340100" y="934720"/>
                    </a:moveTo>
                    <a:lnTo>
                      <a:pt x="4457700" y="934720"/>
                    </a:lnTo>
                    <a:lnTo>
                      <a:pt x="4457700" y="1168400"/>
                    </a:lnTo>
                    <a:lnTo>
                      <a:pt x="3340100" y="1168400"/>
                    </a:lnTo>
                    <a:close/>
                    <a:moveTo>
                      <a:pt x="0" y="1402080"/>
                    </a:moveTo>
                    <a:lnTo>
                      <a:pt x="2222500" y="1402080"/>
                    </a:lnTo>
                    <a:lnTo>
                      <a:pt x="2222500" y="1635760"/>
                    </a:lnTo>
                    <a:lnTo>
                      <a:pt x="0" y="1635760"/>
                    </a:lnTo>
                    <a:close/>
                    <a:moveTo>
                      <a:pt x="2222500" y="1402080"/>
                    </a:moveTo>
                    <a:lnTo>
                      <a:pt x="3340100" y="1402080"/>
                    </a:lnTo>
                    <a:lnTo>
                      <a:pt x="3340100" y="1635760"/>
                    </a:lnTo>
                    <a:lnTo>
                      <a:pt x="2222500" y="1635760"/>
                    </a:lnTo>
                    <a:close/>
                    <a:moveTo>
                      <a:pt x="3340100" y="1402080"/>
                    </a:moveTo>
                    <a:lnTo>
                      <a:pt x="4457700" y="1402080"/>
                    </a:lnTo>
                    <a:lnTo>
                      <a:pt x="4457700" y="1635760"/>
                    </a:lnTo>
                    <a:lnTo>
                      <a:pt x="3340100" y="1635760"/>
                    </a:lnTo>
                    <a:close/>
                    <a:moveTo>
                      <a:pt x="0" y="1869440"/>
                    </a:moveTo>
                    <a:lnTo>
                      <a:pt x="2222500" y="1869440"/>
                    </a:lnTo>
                    <a:lnTo>
                      <a:pt x="2222500" y="2103120"/>
                    </a:lnTo>
                    <a:lnTo>
                      <a:pt x="0" y="2103120"/>
                    </a:lnTo>
                    <a:close/>
                    <a:moveTo>
                      <a:pt x="2222500" y="1869440"/>
                    </a:moveTo>
                    <a:lnTo>
                      <a:pt x="3340100" y="1869440"/>
                    </a:lnTo>
                    <a:lnTo>
                      <a:pt x="3340100" y="2103120"/>
                    </a:lnTo>
                    <a:lnTo>
                      <a:pt x="2222500" y="2103120"/>
                    </a:lnTo>
                    <a:close/>
                    <a:moveTo>
                      <a:pt x="3340100" y="1869440"/>
                    </a:moveTo>
                    <a:lnTo>
                      <a:pt x="4457700" y="1869440"/>
                    </a:lnTo>
                    <a:lnTo>
                      <a:pt x="4457700" y="2103120"/>
                    </a:lnTo>
                    <a:lnTo>
                      <a:pt x="3340100" y="2103120"/>
                    </a:lnTo>
                    <a:close/>
                    <a:moveTo>
                      <a:pt x="0" y="2336800"/>
                    </a:moveTo>
                    <a:lnTo>
                      <a:pt x="2222500" y="2336800"/>
                    </a:lnTo>
                    <a:lnTo>
                      <a:pt x="2222500" y="2570480"/>
                    </a:lnTo>
                    <a:lnTo>
                      <a:pt x="0" y="2570480"/>
                    </a:lnTo>
                    <a:close/>
                    <a:moveTo>
                      <a:pt x="2222500" y="2336800"/>
                    </a:moveTo>
                    <a:lnTo>
                      <a:pt x="3340100" y="2336800"/>
                    </a:lnTo>
                    <a:lnTo>
                      <a:pt x="3340100" y="2570480"/>
                    </a:lnTo>
                    <a:lnTo>
                      <a:pt x="2222500" y="2570480"/>
                    </a:lnTo>
                    <a:close/>
                    <a:moveTo>
                      <a:pt x="3340100" y="2336800"/>
                    </a:moveTo>
                    <a:lnTo>
                      <a:pt x="4457700" y="2336800"/>
                    </a:lnTo>
                    <a:lnTo>
                      <a:pt x="4457700" y="2570480"/>
                    </a:lnTo>
                    <a:lnTo>
                      <a:pt x="3340100" y="2570480"/>
                    </a:lnTo>
                    <a:close/>
                    <a:moveTo>
                      <a:pt x="0" y="2804160"/>
                    </a:moveTo>
                    <a:lnTo>
                      <a:pt x="2222500" y="2804160"/>
                    </a:lnTo>
                    <a:lnTo>
                      <a:pt x="2222500" y="3037840"/>
                    </a:lnTo>
                    <a:lnTo>
                      <a:pt x="0" y="3037840"/>
                    </a:lnTo>
                    <a:close/>
                    <a:moveTo>
                      <a:pt x="2222500" y="2804160"/>
                    </a:moveTo>
                    <a:lnTo>
                      <a:pt x="3340100" y="2804160"/>
                    </a:lnTo>
                    <a:lnTo>
                      <a:pt x="3340100" y="3037840"/>
                    </a:lnTo>
                    <a:lnTo>
                      <a:pt x="2222500" y="3037840"/>
                    </a:lnTo>
                    <a:close/>
                    <a:moveTo>
                      <a:pt x="3340100" y="2804160"/>
                    </a:moveTo>
                    <a:lnTo>
                      <a:pt x="4457700" y="2804160"/>
                    </a:lnTo>
                    <a:lnTo>
                      <a:pt x="4457700" y="3037840"/>
                    </a:lnTo>
                    <a:lnTo>
                      <a:pt x="3340100" y="3037840"/>
                    </a:lnTo>
                    <a:close/>
                    <a:moveTo>
                      <a:pt x="0" y="3271520"/>
                    </a:moveTo>
                    <a:lnTo>
                      <a:pt x="2222500" y="3271520"/>
                    </a:lnTo>
                    <a:lnTo>
                      <a:pt x="2222500" y="3505200"/>
                    </a:lnTo>
                    <a:lnTo>
                      <a:pt x="0" y="3505200"/>
                    </a:lnTo>
                    <a:close/>
                    <a:moveTo>
                      <a:pt x="2222500" y="3271520"/>
                    </a:moveTo>
                    <a:lnTo>
                      <a:pt x="3340100" y="3271520"/>
                    </a:lnTo>
                    <a:lnTo>
                      <a:pt x="3340100" y="3505200"/>
                    </a:lnTo>
                    <a:lnTo>
                      <a:pt x="2222500" y="3505200"/>
                    </a:lnTo>
                    <a:close/>
                    <a:moveTo>
                      <a:pt x="3340100" y="3271520"/>
                    </a:moveTo>
                    <a:lnTo>
                      <a:pt x="4457700" y="3271520"/>
                    </a:lnTo>
                    <a:lnTo>
                      <a:pt x="4457700" y="3505200"/>
                    </a:lnTo>
                    <a:lnTo>
                      <a:pt x="3340100" y="3505200"/>
                    </a:lnTo>
                    <a:close/>
                    <a:moveTo>
                      <a:pt x="0" y="3738880"/>
                    </a:moveTo>
                    <a:lnTo>
                      <a:pt x="2222500" y="3738880"/>
                    </a:lnTo>
                    <a:lnTo>
                      <a:pt x="2222500" y="3972560"/>
                    </a:lnTo>
                    <a:lnTo>
                      <a:pt x="0" y="3972560"/>
                    </a:lnTo>
                    <a:close/>
                    <a:moveTo>
                      <a:pt x="2222500" y="3738880"/>
                    </a:moveTo>
                    <a:lnTo>
                      <a:pt x="3340100" y="3738880"/>
                    </a:lnTo>
                    <a:lnTo>
                      <a:pt x="3340100" y="3972560"/>
                    </a:lnTo>
                    <a:lnTo>
                      <a:pt x="2222500" y="3972560"/>
                    </a:lnTo>
                    <a:close/>
                    <a:moveTo>
                      <a:pt x="3340100" y="3738880"/>
                    </a:moveTo>
                    <a:lnTo>
                      <a:pt x="4457700" y="3738880"/>
                    </a:lnTo>
                    <a:lnTo>
                      <a:pt x="4457700" y="3972560"/>
                    </a:lnTo>
                    <a:lnTo>
                      <a:pt x="3340100" y="3972560"/>
                    </a:lnTo>
                    <a:close/>
                  </a:path>
                </a:pathLst>
              </a:custGeom>
              <a:solidFill>
                <a:srgbClr val="EADECE"/>
              </a:solidFill>
            </p:spPr>
            <p:txBody>
              <a:bodyPr/>
              <a:lstStyle/>
              <a:p>
                <a:endParaRPr lang="en-US"/>
              </a:p>
            </p:txBody>
          </p:sp>
          <p:sp>
            <p:nvSpPr>
              <p:cNvPr id="5" name="Freeform 5"/>
              <p:cNvSpPr/>
              <p:nvPr/>
            </p:nvSpPr>
            <p:spPr>
              <a:xfrm>
                <a:off x="2282825" y="603250"/>
                <a:ext cx="6350" cy="233680"/>
              </a:xfrm>
              <a:custGeom>
                <a:avLst/>
                <a:gdLst/>
                <a:ahLst/>
                <a:cxnLst/>
                <a:rect l="l" t="t" r="r" b="b"/>
                <a:pathLst>
                  <a:path w="6350" h="233680">
                    <a:moveTo>
                      <a:pt x="0" y="233680"/>
                    </a:moveTo>
                    <a:lnTo>
                      <a:pt x="0" y="0"/>
                    </a:lnTo>
                    <a:lnTo>
                      <a:pt x="6350" y="0"/>
                    </a:lnTo>
                    <a:lnTo>
                      <a:pt x="6350" y="233680"/>
                    </a:lnTo>
                    <a:close/>
                  </a:path>
                </a:pathLst>
              </a:custGeom>
              <a:solidFill>
                <a:srgbClr val="323232"/>
              </a:solidFill>
            </p:spPr>
            <p:txBody>
              <a:bodyPr/>
              <a:lstStyle/>
              <a:p>
                <a:endParaRPr lang="en-US"/>
              </a:p>
            </p:txBody>
          </p:sp>
          <p:sp>
            <p:nvSpPr>
              <p:cNvPr id="6" name="Freeform 6"/>
              <p:cNvSpPr/>
              <p:nvPr/>
            </p:nvSpPr>
            <p:spPr>
              <a:xfrm>
                <a:off x="2282825" y="836930"/>
                <a:ext cx="6350" cy="233680"/>
              </a:xfrm>
              <a:custGeom>
                <a:avLst/>
                <a:gdLst/>
                <a:ahLst/>
                <a:cxnLst/>
                <a:rect l="l" t="t" r="r" b="b"/>
                <a:pathLst>
                  <a:path w="6350" h="233680">
                    <a:moveTo>
                      <a:pt x="0" y="233680"/>
                    </a:moveTo>
                    <a:lnTo>
                      <a:pt x="0" y="0"/>
                    </a:lnTo>
                    <a:lnTo>
                      <a:pt x="6350" y="0"/>
                    </a:lnTo>
                    <a:lnTo>
                      <a:pt x="6350" y="233680"/>
                    </a:lnTo>
                    <a:close/>
                  </a:path>
                </a:pathLst>
              </a:custGeom>
              <a:solidFill>
                <a:srgbClr val="323232"/>
              </a:solidFill>
            </p:spPr>
            <p:txBody>
              <a:bodyPr/>
              <a:lstStyle/>
              <a:p>
                <a:endParaRPr lang="en-US"/>
              </a:p>
            </p:txBody>
          </p:sp>
          <p:sp>
            <p:nvSpPr>
              <p:cNvPr id="7" name="Freeform 7"/>
              <p:cNvSpPr/>
              <p:nvPr/>
            </p:nvSpPr>
            <p:spPr>
              <a:xfrm>
                <a:off x="2282825" y="1070610"/>
                <a:ext cx="6350" cy="233680"/>
              </a:xfrm>
              <a:custGeom>
                <a:avLst/>
                <a:gdLst/>
                <a:ahLst/>
                <a:cxnLst/>
                <a:rect l="l" t="t" r="r" b="b"/>
                <a:pathLst>
                  <a:path w="6350" h="233680">
                    <a:moveTo>
                      <a:pt x="0" y="233680"/>
                    </a:moveTo>
                    <a:lnTo>
                      <a:pt x="0" y="0"/>
                    </a:lnTo>
                    <a:lnTo>
                      <a:pt x="6350" y="0"/>
                    </a:lnTo>
                    <a:lnTo>
                      <a:pt x="6350" y="233680"/>
                    </a:lnTo>
                    <a:close/>
                  </a:path>
                </a:pathLst>
              </a:custGeom>
              <a:solidFill>
                <a:srgbClr val="323232"/>
              </a:solidFill>
            </p:spPr>
            <p:txBody>
              <a:bodyPr/>
              <a:lstStyle/>
              <a:p>
                <a:endParaRPr lang="en-US"/>
              </a:p>
            </p:txBody>
          </p:sp>
          <p:sp>
            <p:nvSpPr>
              <p:cNvPr id="8" name="Freeform 8"/>
              <p:cNvSpPr/>
              <p:nvPr/>
            </p:nvSpPr>
            <p:spPr>
              <a:xfrm>
                <a:off x="2282825" y="1304290"/>
                <a:ext cx="6350" cy="233680"/>
              </a:xfrm>
              <a:custGeom>
                <a:avLst/>
                <a:gdLst/>
                <a:ahLst/>
                <a:cxnLst/>
                <a:rect l="l" t="t" r="r" b="b"/>
                <a:pathLst>
                  <a:path w="6350" h="233680">
                    <a:moveTo>
                      <a:pt x="0" y="233680"/>
                    </a:moveTo>
                    <a:lnTo>
                      <a:pt x="0" y="0"/>
                    </a:lnTo>
                    <a:lnTo>
                      <a:pt x="6350" y="0"/>
                    </a:lnTo>
                    <a:lnTo>
                      <a:pt x="6350" y="233680"/>
                    </a:lnTo>
                    <a:close/>
                  </a:path>
                </a:pathLst>
              </a:custGeom>
              <a:solidFill>
                <a:srgbClr val="323232"/>
              </a:solidFill>
            </p:spPr>
            <p:txBody>
              <a:bodyPr/>
              <a:lstStyle/>
              <a:p>
                <a:endParaRPr lang="en-US"/>
              </a:p>
            </p:txBody>
          </p:sp>
          <p:sp>
            <p:nvSpPr>
              <p:cNvPr id="9" name="Freeform 9"/>
              <p:cNvSpPr/>
              <p:nvPr/>
            </p:nvSpPr>
            <p:spPr>
              <a:xfrm>
                <a:off x="2282825" y="1537970"/>
                <a:ext cx="6350" cy="233680"/>
              </a:xfrm>
              <a:custGeom>
                <a:avLst/>
                <a:gdLst/>
                <a:ahLst/>
                <a:cxnLst/>
                <a:rect l="l" t="t" r="r" b="b"/>
                <a:pathLst>
                  <a:path w="6350" h="233680">
                    <a:moveTo>
                      <a:pt x="0" y="233680"/>
                    </a:moveTo>
                    <a:lnTo>
                      <a:pt x="0" y="0"/>
                    </a:lnTo>
                    <a:lnTo>
                      <a:pt x="6350" y="0"/>
                    </a:lnTo>
                    <a:lnTo>
                      <a:pt x="6350" y="233680"/>
                    </a:lnTo>
                    <a:close/>
                  </a:path>
                </a:pathLst>
              </a:custGeom>
              <a:solidFill>
                <a:srgbClr val="323232"/>
              </a:solidFill>
            </p:spPr>
            <p:txBody>
              <a:bodyPr/>
              <a:lstStyle/>
              <a:p>
                <a:endParaRPr lang="en-US"/>
              </a:p>
            </p:txBody>
          </p:sp>
          <p:sp>
            <p:nvSpPr>
              <p:cNvPr id="10" name="Freeform 10"/>
              <p:cNvSpPr/>
              <p:nvPr/>
            </p:nvSpPr>
            <p:spPr>
              <a:xfrm>
                <a:off x="2282825" y="1771650"/>
                <a:ext cx="6350" cy="233680"/>
              </a:xfrm>
              <a:custGeom>
                <a:avLst/>
                <a:gdLst/>
                <a:ahLst/>
                <a:cxnLst/>
                <a:rect l="l" t="t" r="r" b="b"/>
                <a:pathLst>
                  <a:path w="6350" h="233680">
                    <a:moveTo>
                      <a:pt x="0" y="233680"/>
                    </a:moveTo>
                    <a:lnTo>
                      <a:pt x="0" y="0"/>
                    </a:lnTo>
                    <a:lnTo>
                      <a:pt x="6350" y="0"/>
                    </a:lnTo>
                    <a:lnTo>
                      <a:pt x="6350" y="233680"/>
                    </a:lnTo>
                    <a:close/>
                  </a:path>
                </a:pathLst>
              </a:custGeom>
              <a:solidFill>
                <a:srgbClr val="323232"/>
              </a:solidFill>
            </p:spPr>
            <p:txBody>
              <a:bodyPr/>
              <a:lstStyle/>
              <a:p>
                <a:endParaRPr lang="en-US"/>
              </a:p>
            </p:txBody>
          </p:sp>
          <p:sp>
            <p:nvSpPr>
              <p:cNvPr id="11" name="Freeform 11"/>
              <p:cNvSpPr/>
              <p:nvPr/>
            </p:nvSpPr>
            <p:spPr>
              <a:xfrm>
                <a:off x="2282825" y="2005330"/>
                <a:ext cx="6350" cy="233680"/>
              </a:xfrm>
              <a:custGeom>
                <a:avLst/>
                <a:gdLst/>
                <a:ahLst/>
                <a:cxnLst/>
                <a:rect l="l" t="t" r="r" b="b"/>
                <a:pathLst>
                  <a:path w="6350" h="233680">
                    <a:moveTo>
                      <a:pt x="0" y="233680"/>
                    </a:moveTo>
                    <a:lnTo>
                      <a:pt x="0" y="0"/>
                    </a:lnTo>
                    <a:lnTo>
                      <a:pt x="6350" y="0"/>
                    </a:lnTo>
                    <a:lnTo>
                      <a:pt x="6350" y="233680"/>
                    </a:lnTo>
                    <a:close/>
                  </a:path>
                </a:pathLst>
              </a:custGeom>
              <a:solidFill>
                <a:srgbClr val="323232"/>
              </a:solidFill>
            </p:spPr>
            <p:txBody>
              <a:bodyPr/>
              <a:lstStyle/>
              <a:p>
                <a:endParaRPr lang="en-US"/>
              </a:p>
            </p:txBody>
          </p:sp>
          <p:sp>
            <p:nvSpPr>
              <p:cNvPr id="12" name="Freeform 12"/>
              <p:cNvSpPr/>
              <p:nvPr/>
            </p:nvSpPr>
            <p:spPr>
              <a:xfrm>
                <a:off x="2282825" y="2239010"/>
                <a:ext cx="6350" cy="233680"/>
              </a:xfrm>
              <a:custGeom>
                <a:avLst/>
                <a:gdLst/>
                <a:ahLst/>
                <a:cxnLst/>
                <a:rect l="l" t="t" r="r" b="b"/>
                <a:pathLst>
                  <a:path w="6350" h="233680">
                    <a:moveTo>
                      <a:pt x="0" y="233680"/>
                    </a:moveTo>
                    <a:lnTo>
                      <a:pt x="0" y="0"/>
                    </a:lnTo>
                    <a:lnTo>
                      <a:pt x="6350" y="0"/>
                    </a:lnTo>
                    <a:lnTo>
                      <a:pt x="6350" y="233680"/>
                    </a:lnTo>
                    <a:close/>
                  </a:path>
                </a:pathLst>
              </a:custGeom>
              <a:solidFill>
                <a:srgbClr val="323232"/>
              </a:solidFill>
            </p:spPr>
            <p:txBody>
              <a:bodyPr/>
              <a:lstStyle/>
              <a:p>
                <a:endParaRPr lang="en-US"/>
              </a:p>
            </p:txBody>
          </p:sp>
          <p:sp>
            <p:nvSpPr>
              <p:cNvPr id="13" name="Freeform 13"/>
              <p:cNvSpPr/>
              <p:nvPr/>
            </p:nvSpPr>
            <p:spPr>
              <a:xfrm>
                <a:off x="2282825" y="2472690"/>
                <a:ext cx="6350" cy="233680"/>
              </a:xfrm>
              <a:custGeom>
                <a:avLst/>
                <a:gdLst/>
                <a:ahLst/>
                <a:cxnLst/>
                <a:rect l="l" t="t" r="r" b="b"/>
                <a:pathLst>
                  <a:path w="6350" h="233680">
                    <a:moveTo>
                      <a:pt x="0" y="233680"/>
                    </a:moveTo>
                    <a:lnTo>
                      <a:pt x="0" y="0"/>
                    </a:lnTo>
                    <a:lnTo>
                      <a:pt x="6350" y="0"/>
                    </a:lnTo>
                    <a:lnTo>
                      <a:pt x="6350" y="233680"/>
                    </a:lnTo>
                    <a:close/>
                  </a:path>
                </a:pathLst>
              </a:custGeom>
              <a:solidFill>
                <a:srgbClr val="323232"/>
              </a:solidFill>
            </p:spPr>
            <p:txBody>
              <a:bodyPr/>
              <a:lstStyle/>
              <a:p>
                <a:endParaRPr lang="en-US"/>
              </a:p>
            </p:txBody>
          </p:sp>
          <p:sp>
            <p:nvSpPr>
              <p:cNvPr id="14" name="Freeform 14"/>
              <p:cNvSpPr/>
              <p:nvPr/>
            </p:nvSpPr>
            <p:spPr>
              <a:xfrm>
                <a:off x="2282825" y="2706370"/>
                <a:ext cx="6350" cy="233680"/>
              </a:xfrm>
              <a:custGeom>
                <a:avLst/>
                <a:gdLst/>
                <a:ahLst/>
                <a:cxnLst/>
                <a:rect l="l" t="t" r="r" b="b"/>
                <a:pathLst>
                  <a:path w="6350" h="233680">
                    <a:moveTo>
                      <a:pt x="0" y="233680"/>
                    </a:moveTo>
                    <a:lnTo>
                      <a:pt x="0" y="0"/>
                    </a:lnTo>
                    <a:lnTo>
                      <a:pt x="6350" y="0"/>
                    </a:lnTo>
                    <a:lnTo>
                      <a:pt x="6350" y="233680"/>
                    </a:lnTo>
                    <a:close/>
                  </a:path>
                </a:pathLst>
              </a:custGeom>
              <a:solidFill>
                <a:srgbClr val="323232"/>
              </a:solidFill>
            </p:spPr>
            <p:txBody>
              <a:bodyPr/>
              <a:lstStyle/>
              <a:p>
                <a:endParaRPr lang="en-US"/>
              </a:p>
            </p:txBody>
          </p:sp>
          <p:sp>
            <p:nvSpPr>
              <p:cNvPr id="15" name="Freeform 15"/>
              <p:cNvSpPr/>
              <p:nvPr/>
            </p:nvSpPr>
            <p:spPr>
              <a:xfrm>
                <a:off x="2282825" y="2940050"/>
                <a:ext cx="6350" cy="233680"/>
              </a:xfrm>
              <a:custGeom>
                <a:avLst/>
                <a:gdLst/>
                <a:ahLst/>
                <a:cxnLst/>
                <a:rect l="l" t="t" r="r" b="b"/>
                <a:pathLst>
                  <a:path w="6350" h="233680">
                    <a:moveTo>
                      <a:pt x="0" y="233680"/>
                    </a:moveTo>
                    <a:lnTo>
                      <a:pt x="0" y="0"/>
                    </a:lnTo>
                    <a:lnTo>
                      <a:pt x="6350" y="0"/>
                    </a:lnTo>
                    <a:lnTo>
                      <a:pt x="6350" y="233680"/>
                    </a:lnTo>
                    <a:close/>
                  </a:path>
                </a:pathLst>
              </a:custGeom>
              <a:solidFill>
                <a:srgbClr val="323232"/>
              </a:solidFill>
            </p:spPr>
            <p:txBody>
              <a:bodyPr/>
              <a:lstStyle/>
              <a:p>
                <a:endParaRPr lang="en-US"/>
              </a:p>
            </p:txBody>
          </p:sp>
          <p:sp>
            <p:nvSpPr>
              <p:cNvPr id="16" name="Freeform 16"/>
              <p:cNvSpPr/>
              <p:nvPr/>
            </p:nvSpPr>
            <p:spPr>
              <a:xfrm>
                <a:off x="2282825" y="3173730"/>
                <a:ext cx="6350" cy="233680"/>
              </a:xfrm>
              <a:custGeom>
                <a:avLst/>
                <a:gdLst/>
                <a:ahLst/>
                <a:cxnLst/>
                <a:rect l="l" t="t" r="r" b="b"/>
                <a:pathLst>
                  <a:path w="6350" h="233680">
                    <a:moveTo>
                      <a:pt x="0" y="233680"/>
                    </a:moveTo>
                    <a:lnTo>
                      <a:pt x="0" y="0"/>
                    </a:lnTo>
                    <a:lnTo>
                      <a:pt x="6350" y="0"/>
                    </a:lnTo>
                    <a:lnTo>
                      <a:pt x="6350" y="233680"/>
                    </a:lnTo>
                    <a:close/>
                  </a:path>
                </a:pathLst>
              </a:custGeom>
              <a:solidFill>
                <a:srgbClr val="323232"/>
              </a:solidFill>
            </p:spPr>
            <p:txBody>
              <a:bodyPr/>
              <a:lstStyle/>
              <a:p>
                <a:endParaRPr lang="en-US"/>
              </a:p>
            </p:txBody>
          </p:sp>
          <p:sp>
            <p:nvSpPr>
              <p:cNvPr id="17" name="Freeform 17"/>
              <p:cNvSpPr/>
              <p:nvPr/>
            </p:nvSpPr>
            <p:spPr>
              <a:xfrm>
                <a:off x="2282825" y="3407410"/>
                <a:ext cx="6350" cy="233680"/>
              </a:xfrm>
              <a:custGeom>
                <a:avLst/>
                <a:gdLst/>
                <a:ahLst/>
                <a:cxnLst/>
                <a:rect l="l" t="t" r="r" b="b"/>
                <a:pathLst>
                  <a:path w="6350" h="233680">
                    <a:moveTo>
                      <a:pt x="0" y="233680"/>
                    </a:moveTo>
                    <a:lnTo>
                      <a:pt x="0" y="0"/>
                    </a:lnTo>
                    <a:lnTo>
                      <a:pt x="6350" y="0"/>
                    </a:lnTo>
                    <a:lnTo>
                      <a:pt x="6350" y="233680"/>
                    </a:lnTo>
                    <a:close/>
                  </a:path>
                </a:pathLst>
              </a:custGeom>
              <a:solidFill>
                <a:srgbClr val="323232"/>
              </a:solidFill>
            </p:spPr>
            <p:txBody>
              <a:bodyPr/>
              <a:lstStyle/>
              <a:p>
                <a:endParaRPr lang="en-US"/>
              </a:p>
            </p:txBody>
          </p:sp>
          <p:sp>
            <p:nvSpPr>
              <p:cNvPr id="18" name="Freeform 18"/>
              <p:cNvSpPr/>
              <p:nvPr/>
            </p:nvSpPr>
            <p:spPr>
              <a:xfrm>
                <a:off x="2282825" y="3641090"/>
                <a:ext cx="6350" cy="233680"/>
              </a:xfrm>
              <a:custGeom>
                <a:avLst/>
                <a:gdLst/>
                <a:ahLst/>
                <a:cxnLst/>
                <a:rect l="l" t="t" r="r" b="b"/>
                <a:pathLst>
                  <a:path w="6350" h="233680">
                    <a:moveTo>
                      <a:pt x="0" y="233680"/>
                    </a:moveTo>
                    <a:lnTo>
                      <a:pt x="0" y="0"/>
                    </a:lnTo>
                    <a:lnTo>
                      <a:pt x="6350" y="0"/>
                    </a:lnTo>
                    <a:lnTo>
                      <a:pt x="6350" y="233680"/>
                    </a:lnTo>
                    <a:close/>
                  </a:path>
                </a:pathLst>
              </a:custGeom>
              <a:solidFill>
                <a:srgbClr val="323232"/>
              </a:solidFill>
            </p:spPr>
            <p:txBody>
              <a:bodyPr/>
              <a:lstStyle/>
              <a:p>
                <a:endParaRPr lang="en-US"/>
              </a:p>
            </p:txBody>
          </p:sp>
          <p:sp>
            <p:nvSpPr>
              <p:cNvPr id="19" name="Freeform 19"/>
              <p:cNvSpPr/>
              <p:nvPr/>
            </p:nvSpPr>
            <p:spPr>
              <a:xfrm>
                <a:off x="2282825" y="3874770"/>
                <a:ext cx="6350" cy="233680"/>
              </a:xfrm>
              <a:custGeom>
                <a:avLst/>
                <a:gdLst/>
                <a:ahLst/>
                <a:cxnLst/>
                <a:rect l="l" t="t" r="r" b="b"/>
                <a:pathLst>
                  <a:path w="6350" h="233680">
                    <a:moveTo>
                      <a:pt x="0" y="233680"/>
                    </a:moveTo>
                    <a:lnTo>
                      <a:pt x="0" y="0"/>
                    </a:lnTo>
                    <a:lnTo>
                      <a:pt x="6350" y="0"/>
                    </a:lnTo>
                    <a:lnTo>
                      <a:pt x="6350" y="233680"/>
                    </a:lnTo>
                    <a:close/>
                  </a:path>
                </a:pathLst>
              </a:custGeom>
              <a:solidFill>
                <a:srgbClr val="323232"/>
              </a:solidFill>
            </p:spPr>
            <p:txBody>
              <a:bodyPr/>
              <a:lstStyle/>
              <a:p>
                <a:endParaRPr lang="en-US"/>
              </a:p>
            </p:txBody>
          </p:sp>
          <p:sp>
            <p:nvSpPr>
              <p:cNvPr id="20" name="Freeform 20"/>
              <p:cNvSpPr/>
              <p:nvPr/>
            </p:nvSpPr>
            <p:spPr>
              <a:xfrm>
                <a:off x="2282825" y="4108450"/>
                <a:ext cx="6350" cy="233680"/>
              </a:xfrm>
              <a:custGeom>
                <a:avLst/>
                <a:gdLst/>
                <a:ahLst/>
                <a:cxnLst/>
                <a:rect l="l" t="t" r="r" b="b"/>
                <a:pathLst>
                  <a:path w="6350" h="233680">
                    <a:moveTo>
                      <a:pt x="0" y="233680"/>
                    </a:moveTo>
                    <a:lnTo>
                      <a:pt x="0" y="0"/>
                    </a:lnTo>
                    <a:lnTo>
                      <a:pt x="6350" y="0"/>
                    </a:lnTo>
                    <a:lnTo>
                      <a:pt x="6350" y="233680"/>
                    </a:lnTo>
                    <a:close/>
                  </a:path>
                </a:pathLst>
              </a:custGeom>
              <a:solidFill>
                <a:srgbClr val="323232"/>
              </a:solidFill>
            </p:spPr>
            <p:txBody>
              <a:bodyPr/>
              <a:lstStyle/>
              <a:p>
                <a:endParaRPr lang="en-US"/>
              </a:p>
            </p:txBody>
          </p:sp>
          <p:sp>
            <p:nvSpPr>
              <p:cNvPr id="21" name="Freeform 21"/>
              <p:cNvSpPr/>
              <p:nvPr/>
            </p:nvSpPr>
            <p:spPr>
              <a:xfrm>
                <a:off x="2282825" y="4342130"/>
                <a:ext cx="6350" cy="233680"/>
              </a:xfrm>
              <a:custGeom>
                <a:avLst/>
                <a:gdLst/>
                <a:ahLst/>
                <a:cxnLst/>
                <a:rect l="l" t="t" r="r" b="b"/>
                <a:pathLst>
                  <a:path w="6350" h="233680">
                    <a:moveTo>
                      <a:pt x="0" y="233680"/>
                    </a:moveTo>
                    <a:lnTo>
                      <a:pt x="0" y="0"/>
                    </a:lnTo>
                    <a:lnTo>
                      <a:pt x="6350" y="0"/>
                    </a:lnTo>
                    <a:lnTo>
                      <a:pt x="6350" y="233680"/>
                    </a:lnTo>
                    <a:close/>
                  </a:path>
                </a:pathLst>
              </a:custGeom>
              <a:solidFill>
                <a:srgbClr val="323232"/>
              </a:solidFill>
            </p:spPr>
            <p:txBody>
              <a:bodyPr/>
              <a:lstStyle/>
              <a:p>
                <a:endParaRPr lang="en-US"/>
              </a:p>
            </p:txBody>
          </p:sp>
          <p:sp>
            <p:nvSpPr>
              <p:cNvPr id="22" name="Freeform 22"/>
              <p:cNvSpPr/>
              <p:nvPr/>
            </p:nvSpPr>
            <p:spPr>
              <a:xfrm>
                <a:off x="2282825" y="4575810"/>
                <a:ext cx="6350" cy="233680"/>
              </a:xfrm>
              <a:custGeom>
                <a:avLst/>
                <a:gdLst/>
                <a:ahLst/>
                <a:cxnLst/>
                <a:rect l="l" t="t" r="r" b="b"/>
                <a:pathLst>
                  <a:path w="6350" h="233680">
                    <a:moveTo>
                      <a:pt x="0" y="233680"/>
                    </a:moveTo>
                    <a:lnTo>
                      <a:pt x="0" y="0"/>
                    </a:lnTo>
                    <a:lnTo>
                      <a:pt x="6350" y="0"/>
                    </a:lnTo>
                    <a:lnTo>
                      <a:pt x="6350" y="233680"/>
                    </a:lnTo>
                    <a:close/>
                  </a:path>
                </a:pathLst>
              </a:custGeom>
              <a:solidFill>
                <a:srgbClr val="323232"/>
              </a:solidFill>
            </p:spPr>
            <p:txBody>
              <a:bodyPr/>
              <a:lstStyle/>
              <a:p>
                <a:endParaRPr lang="en-US"/>
              </a:p>
            </p:txBody>
          </p:sp>
          <p:sp>
            <p:nvSpPr>
              <p:cNvPr id="23" name="Freeform 23"/>
              <p:cNvSpPr/>
              <p:nvPr/>
            </p:nvSpPr>
            <p:spPr>
              <a:xfrm>
                <a:off x="3400425" y="603250"/>
                <a:ext cx="6350" cy="233680"/>
              </a:xfrm>
              <a:custGeom>
                <a:avLst/>
                <a:gdLst/>
                <a:ahLst/>
                <a:cxnLst/>
                <a:rect l="l" t="t" r="r" b="b"/>
                <a:pathLst>
                  <a:path w="6350" h="233680">
                    <a:moveTo>
                      <a:pt x="0" y="233680"/>
                    </a:moveTo>
                    <a:lnTo>
                      <a:pt x="0" y="0"/>
                    </a:lnTo>
                    <a:lnTo>
                      <a:pt x="6350" y="0"/>
                    </a:lnTo>
                    <a:lnTo>
                      <a:pt x="6350" y="233680"/>
                    </a:lnTo>
                    <a:close/>
                  </a:path>
                </a:pathLst>
              </a:custGeom>
              <a:solidFill>
                <a:srgbClr val="323232"/>
              </a:solidFill>
            </p:spPr>
            <p:txBody>
              <a:bodyPr/>
              <a:lstStyle/>
              <a:p>
                <a:endParaRPr lang="en-US"/>
              </a:p>
            </p:txBody>
          </p:sp>
          <p:sp>
            <p:nvSpPr>
              <p:cNvPr id="24" name="Freeform 24"/>
              <p:cNvSpPr/>
              <p:nvPr/>
            </p:nvSpPr>
            <p:spPr>
              <a:xfrm>
                <a:off x="3400425" y="836930"/>
                <a:ext cx="6350" cy="233680"/>
              </a:xfrm>
              <a:custGeom>
                <a:avLst/>
                <a:gdLst/>
                <a:ahLst/>
                <a:cxnLst/>
                <a:rect l="l" t="t" r="r" b="b"/>
                <a:pathLst>
                  <a:path w="6350" h="233680">
                    <a:moveTo>
                      <a:pt x="0" y="233680"/>
                    </a:moveTo>
                    <a:lnTo>
                      <a:pt x="0" y="0"/>
                    </a:lnTo>
                    <a:lnTo>
                      <a:pt x="6350" y="0"/>
                    </a:lnTo>
                    <a:lnTo>
                      <a:pt x="6350" y="233680"/>
                    </a:lnTo>
                    <a:close/>
                  </a:path>
                </a:pathLst>
              </a:custGeom>
              <a:solidFill>
                <a:srgbClr val="323232"/>
              </a:solidFill>
            </p:spPr>
            <p:txBody>
              <a:bodyPr/>
              <a:lstStyle/>
              <a:p>
                <a:endParaRPr lang="en-US"/>
              </a:p>
            </p:txBody>
          </p:sp>
          <p:sp>
            <p:nvSpPr>
              <p:cNvPr id="25" name="Freeform 25"/>
              <p:cNvSpPr/>
              <p:nvPr/>
            </p:nvSpPr>
            <p:spPr>
              <a:xfrm>
                <a:off x="3400425" y="1070610"/>
                <a:ext cx="6350" cy="233680"/>
              </a:xfrm>
              <a:custGeom>
                <a:avLst/>
                <a:gdLst/>
                <a:ahLst/>
                <a:cxnLst/>
                <a:rect l="l" t="t" r="r" b="b"/>
                <a:pathLst>
                  <a:path w="6350" h="233680">
                    <a:moveTo>
                      <a:pt x="0" y="233680"/>
                    </a:moveTo>
                    <a:lnTo>
                      <a:pt x="0" y="0"/>
                    </a:lnTo>
                    <a:lnTo>
                      <a:pt x="6350" y="0"/>
                    </a:lnTo>
                    <a:lnTo>
                      <a:pt x="6350" y="233680"/>
                    </a:lnTo>
                    <a:close/>
                  </a:path>
                </a:pathLst>
              </a:custGeom>
              <a:solidFill>
                <a:srgbClr val="323232"/>
              </a:solidFill>
            </p:spPr>
            <p:txBody>
              <a:bodyPr/>
              <a:lstStyle/>
              <a:p>
                <a:endParaRPr lang="en-US"/>
              </a:p>
            </p:txBody>
          </p:sp>
          <p:sp>
            <p:nvSpPr>
              <p:cNvPr id="26" name="Freeform 26"/>
              <p:cNvSpPr/>
              <p:nvPr/>
            </p:nvSpPr>
            <p:spPr>
              <a:xfrm>
                <a:off x="3400425" y="1304290"/>
                <a:ext cx="6350" cy="233680"/>
              </a:xfrm>
              <a:custGeom>
                <a:avLst/>
                <a:gdLst/>
                <a:ahLst/>
                <a:cxnLst/>
                <a:rect l="l" t="t" r="r" b="b"/>
                <a:pathLst>
                  <a:path w="6350" h="233680">
                    <a:moveTo>
                      <a:pt x="0" y="233680"/>
                    </a:moveTo>
                    <a:lnTo>
                      <a:pt x="0" y="0"/>
                    </a:lnTo>
                    <a:lnTo>
                      <a:pt x="6350" y="0"/>
                    </a:lnTo>
                    <a:lnTo>
                      <a:pt x="6350" y="233680"/>
                    </a:lnTo>
                    <a:close/>
                  </a:path>
                </a:pathLst>
              </a:custGeom>
              <a:solidFill>
                <a:srgbClr val="323232"/>
              </a:solidFill>
            </p:spPr>
            <p:txBody>
              <a:bodyPr/>
              <a:lstStyle/>
              <a:p>
                <a:endParaRPr lang="en-US"/>
              </a:p>
            </p:txBody>
          </p:sp>
          <p:sp>
            <p:nvSpPr>
              <p:cNvPr id="27" name="Freeform 27"/>
              <p:cNvSpPr/>
              <p:nvPr/>
            </p:nvSpPr>
            <p:spPr>
              <a:xfrm>
                <a:off x="3400425" y="1537970"/>
                <a:ext cx="6350" cy="233680"/>
              </a:xfrm>
              <a:custGeom>
                <a:avLst/>
                <a:gdLst/>
                <a:ahLst/>
                <a:cxnLst/>
                <a:rect l="l" t="t" r="r" b="b"/>
                <a:pathLst>
                  <a:path w="6350" h="233680">
                    <a:moveTo>
                      <a:pt x="0" y="233680"/>
                    </a:moveTo>
                    <a:lnTo>
                      <a:pt x="0" y="0"/>
                    </a:lnTo>
                    <a:lnTo>
                      <a:pt x="6350" y="0"/>
                    </a:lnTo>
                    <a:lnTo>
                      <a:pt x="6350" y="233680"/>
                    </a:lnTo>
                    <a:close/>
                  </a:path>
                </a:pathLst>
              </a:custGeom>
              <a:solidFill>
                <a:srgbClr val="323232"/>
              </a:solidFill>
            </p:spPr>
            <p:txBody>
              <a:bodyPr/>
              <a:lstStyle/>
              <a:p>
                <a:endParaRPr lang="en-US"/>
              </a:p>
            </p:txBody>
          </p:sp>
          <p:sp>
            <p:nvSpPr>
              <p:cNvPr id="28" name="Freeform 28"/>
              <p:cNvSpPr/>
              <p:nvPr/>
            </p:nvSpPr>
            <p:spPr>
              <a:xfrm>
                <a:off x="3400425" y="1771650"/>
                <a:ext cx="6350" cy="233680"/>
              </a:xfrm>
              <a:custGeom>
                <a:avLst/>
                <a:gdLst/>
                <a:ahLst/>
                <a:cxnLst/>
                <a:rect l="l" t="t" r="r" b="b"/>
                <a:pathLst>
                  <a:path w="6350" h="233680">
                    <a:moveTo>
                      <a:pt x="0" y="233680"/>
                    </a:moveTo>
                    <a:lnTo>
                      <a:pt x="0" y="0"/>
                    </a:lnTo>
                    <a:lnTo>
                      <a:pt x="6350" y="0"/>
                    </a:lnTo>
                    <a:lnTo>
                      <a:pt x="6350" y="233680"/>
                    </a:lnTo>
                    <a:close/>
                  </a:path>
                </a:pathLst>
              </a:custGeom>
              <a:solidFill>
                <a:srgbClr val="323232"/>
              </a:solidFill>
            </p:spPr>
            <p:txBody>
              <a:bodyPr/>
              <a:lstStyle/>
              <a:p>
                <a:endParaRPr lang="en-US"/>
              </a:p>
            </p:txBody>
          </p:sp>
          <p:sp>
            <p:nvSpPr>
              <p:cNvPr id="29" name="Freeform 29"/>
              <p:cNvSpPr/>
              <p:nvPr/>
            </p:nvSpPr>
            <p:spPr>
              <a:xfrm>
                <a:off x="3400425" y="2005330"/>
                <a:ext cx="6350" cy="233680"/>
              </a:xfrm>
              <a:custGeom>
                <a:avLst/>
                <a:gdLst/>
                <a:ahLst/>
                <a:cxnLst/>
                <a:rect l="l" t="t" r="r" b="b"/>
                <a:pathLst>
                  <a:path w="6350" h="233680">
                    <a:moveTo>
                      <a:pt x="0" y="233680"/>
                    </a:moveTo>
                    <a:lnTo>
                      <a:pt x="0" y="0"/>
                    </a:lnTo>
                    <a:lnTo>
                      <a:pt x="6350" y="0"/>
                    </a:lnTo>
                    <a:lnTo>
                      <a:pt x="6350" y="233680"/>
                    </a:lnTo>
                    <a:close/>
                  </a:path>
                </a:pathLst>
              </a:custGeom>
              <a:solidFill>
                <a:srgbClr val="323232"/>
              </a:solidFill>
            </p:spPr>
            <p:txBody>
              <a:bodyPr/>
              <a:lstStyle/>
              <a:p>
                <a:endParaRPr lang="en-US"/>
              </a:p>
            </p:txBody>
          </p:sp>
          <p:sp>
            <p:nvSpPr>
              <p:cNvPr id="30" name="Freeform 30"/>
              <p:cNvSpPr/>
              <p:nvPr/>
            </p:nvSpPr>
            <p:spPr>
              <a:xfrm>
                <a:off x="3400425" y="2239010"/>
                <a:ext cx="6350" cy="233680"/>
              </a:xfrm>
              <a:custGeom>
                <a:avLst/>
                <a:gdLst/>
                <a:ahLst/>
                <a:cxnLst/>
                <a:rect l="l" t="t" r="r" b="b"/>
                <a:pathLst>
                  <a:path w="6350" h="233680">
                    <a:moveTo>
                      <a:pt x="0" y="233680"/>
                    </a:moveTo>
                    <a:lnTo>
                      <a:pt x="0" y="0"/>
                    </a:lnTo>
                    <a:lnTo>
                      <a:pt x="6350" y="0"/>
                    </a:lnTo>
                    <a:lnTo>
                      <a:pt x="6350" y="233680"/>
                    </a:lnTo>
                    <a:close/>
                  </a:path>
                </a:pathLst>
              </a:custGeom>
              <a:solidFill>
                <a:srgbClr val="323232"/>
              </a:solidFill>
            </p:spPr>
            <p:txBody>
              <a:bodyPr/>
              <a:lstStyle/>
              <a:p>
                <a:endParaRPr lang="en-US"/>
              </a:p>
            </p:txBody>
          </p:sp>
          <p:sp>
            <p:nvSpPr>
              <p:cNvPr id="31" name="Freeform 31"/>
              <p:cNvSpPr/>
              <p:nvPr/>
            </p:nvSpPr>
            <p:spPr>
              <a:xfrm>
                <a:off x="3400425" y="2472690"/>
                <a:ext cx="6350" cy="233680"/>
              </a:xfrm>
              <a:custGeom>
                <a:avLst/>
                <a:gdLst/>
                <a:ahLst/>
                <a:cxnLst/>
                <a:rect l="l" t="t" r="r" b="b"/>
                <a:pathLst>
                  <a:path w="6350" h="233680">
                    <a:moveTo>
                      <a:pt x="0" y="233680"/>
                    </a:moveTo>
                    <a:lnTo>
                      <a:pt x="0" y="0"/>
                    </a:lnTo>
                    <a:lnTo>
                      <a:pt x="6350" y="0"/>
                    </a:lnTo>
                    <a:lnTo>
                      <a:pt x="6350" y="233680"/>
                    </a:lnTo>
                    <a:close/>
                  </a:path>
                </a:pathLst>
              </a:custGeom>
              <a:solidFill>
                <a:srgbClr val="323232"/>
              </a:solidFill>
            </p:spPr>
            <p:txBody>
              <a:bodyPr/>
              <a:lstStyle/>
              <a:p>
                <a:endParaRPr lang="en-US"/>
              </a:p>
            </p:txBody>
          </p:sp>
          <p:sp>
            <p:nvSpPr>
              <p:cNvPr id="32" name="Freeform 32"/>
              <p:cNvSpPr/>
              <p:nvPr/>
            </p:nvSpPr>
            <p:spPr>
              <a:xfrm>
                <a:off x="3400425" y="2706370"/>
                <a:ext cx="6350" cy="233680"/>
              </a:xfrm>
              <a:custGeom>
                <a:avLst/>
                <a:gdLst/>
                <a:ahLst/>
                <a:cxnLst/>
                <a:rect l="l" t="t" r="r" b="b"/>
                <a:pathLst>
                  <a:path w="6350" h="233680">
                    <a:moveTo>
                      <a:pt x="0" y="233680"/>
                    </a:moveTo>
                    <a:lnTo>
                      <a:pt x="0" y="0"/>
                    </a:lnTo>
                    <a:lnTo>
                      <a:pt x="6350" y="0"/>
                    </a:lnTo>
                    <a:lnTo>
                      <a:pt x="6350" y="233680"/>
                    </a:lnTo>
                    <a:close/>
                  </a:path>
                </a:pathLst>
              </a:custGeom>
              <a:solidFill>
                <a:srgbClr val="323232"/>
              </a:solidFill>
            </p:spPr>
            <p:txBody>
              <a:bodyPr/>
              <a:lstStyle/>
              <a:p>
                <a:endParaRPr lang="en-US"/>
              </a:p>
            </p:txBody>
          </p:sp>
          <p:sp>
            <p:nvSpPr>
              <p:cNvPr id="33" name="Freeform 33"/>
              <p:cNvSpPr/>
              <p:nvPr/>
            </p:nvSpPr>
            <p:spPr>
              <a:xfrm>
                <a:off x="3400425" y="2940050"/>
                <a:ext cx="6350" cy="233680"/>
              </a:xfrm>
              <a:custGeom>
                <a:avLst/>
                <a:gdLst/>
                <a:ahLst/>
                <a:cxnLst/>
                <a:rect l="l" t="t" r="r" b="b"/>
                <a:pathLst>
                  <a:path w="6350" h="233680">
                    <a:moveTo>
                      <a:pt x="0" y="233680"/>
                    </a:moveTo>
                    <a:lnTo>
                      <a:pt x="0" y="0"/>
                    </a:lnTo>
                    <a:lnTo>
                      <a:pt x="6350" y="0"/>
                    </a:lnTo>
                    <a:lnTo>
                      <a:pt x="6350" y="233680"/>
                    </a:lnTo>
                    <a:close/>
                  </a:path>
                </a:pathLst>
              </a:custGeom>
              <a:solidFill>
                <a:srgbClr val="323232"/>
              </a:solidFill>
            </p:spPr>
            <p:txBody>
              <a:bodyPr/>
              <a:lstStyle/>
              <a:p>
                <a:endParaRPr lang="en-US"/>
              </a:p>
            </p:txBody>
          </p:sp>
          <p:sp>
            <p:nvSpPr>
              <p:cNvPr id="34" name="Freeform 34"/>
              <p:cNvSpPr/>
              <p:nvPr/>
            </p:nvSpPr>
            <p:spPr>
              <a:xfrm>
                <a:off x="3400425" y="3173730"/>
                <a:ext cx="6350" cy="233680"/>
              </a:xfrm>
              <a:custGeom>
                <a:avLst/>
                <a:gdLst/>
                <a:ahLst/>
                <a:cxnLst/>
                <a:rect l="l" t="t" r="r" b="b"/>
                <a:pathLst>
                  <a:path w="6350" h="233680">
                    <a:moveTo>
                      <a:pt x="0" y="233680"/>
                    </a:moveTo>
                    <a:lnTo>
                      <a:pt x="0" y="0"/>
                    </a:lnTo>
                    <a:lnTo>
                      <a:pt x="6350" y="0"/>
                    </a:lnTo>
                    <a:lnTo>
                      <a:pt x="6350" y="233680"/>
                    </a:lnTo>
                    <a:close/>
                  </a:path>
                </a:pathLst>
              </a:custGeom>
              <a:solidFill>
                <a:srgbClr val="323232"/>
              </a:solidFill>
            </p:spPr>
            <p:txBody>
              <a:bodyPr/>
              <a:lstStyle/>
              <a:p>
                <a:endParaRPr lang="en-US"/>
              </a:p>
            </p:txBody>
          </p:sp>
          <p:sp>
            <p:nvSpPr>
              <p:cNvPr id="35" name="Freeform 35"/>
              <p:cNvSpPr/>
              <p:nvPr/>
            </p:nvSpPr>
            <p:spPr>
              <a:xfrm>
                <a:off x="3400425" y="3407410"/>
                <a:ext cx="6350" cy="233680"/>
              </a:xfrm>
              <a:custGeom>
                <a:avLst/>
                <a:gdLst/>
                <a:ahLst/>
                <a:cxnLst/>
                <a:rect l="l" t="t" r="r" b="b"/>
                <a:pathLst>
                  <a:path w="6350" h="233680">
                    <a:moveTo>
                      <a:pt x="0" y="233680"/>
                    </a:moveTo>
                    <a:lnTo>
                      <a:pt x="0" y="0"/>
                    </a:lnTo>
                    <a:lnTo>
                      <a:pt x="6350" y="0"/>
                    </a:lnTo>
                    <a:lnTo>
                      <a:pt x="6350" y="233680"/>
                    </a:lnTo>
                    <a:close/>
                  </a:path>
                </a:pathLst>
              </a:custGeom>
              <a:solidFill>
                <a:srgbClr val="323232"/>
              </a:solidFill>
            </p:spPr>
            <p:txBody>
              <a:bodyPr/>
              <a:lstStyle/>
              <a:p>
                <a:endParaRPr lang="en-US"/>
              </a:p>
            </p:txBody>
          </p:sp>
          <p:sp>
            <p:nvSpPr>
              <p:cNvPr id="36" name="Freeform 36"/>
              <p:cNvSpPr/>
              <p:nvPr/>
            </p:nvSpPr>
            <p:spPr>
              <a:xfrm>
                <a:off x="3400425" y="3641090"/>
                <a:ext cx="6350" cy="233680"/>
              </a:xfrm>
              <a:custGeom>
                <a:avLst/>
                <a:gdLst/>
                <a:ahLst/>
                <a:cxnLst/>
                <a:rect l="l" t="t" r="r" b="b"/>
                <a:pathLst>
                  <a:path w="6350" h="233680">
                    <a:moveTo>
                      <a:pt x="0" y="233680"/>
                    </a:moveTo>
                    <a:lnTo>
                      <a:pt x="0" y="0"/>
                    </a:lnTo>
                    <a:lnTo>
                      <a:pt x="6350" y="0"/>
                    </a:lnTo>
                    <a:lnTo>
                      <a:pt x="6350" y="233680"/>
                    </a:lnTo>
                    <a:close/>
                  </a:path>
                </a:pathLst>
              </a:custGeom>
              <a:solidFill>
                <a:srgbClr val="323232"/>
              </a:solidFill>
            </p:spPr>
            <p:txBody>
              <a:bodyPr/>
              <a:lstStyle/>
              <a:p>
                <a:endParaRPr lang="en-US"/>
              </a:p>
            </p:txBody>
          </p:sp>
          <p:sp>
            <p:nvSpPr>
              <p:cNvPr id="37" name="Freeform 37"/>
              <p:cNvSpPr/>
              <p:nvPr/>
            </p:nvSpPr>
            <p:spPr>
              <a:xfrm>
                <a:off x="3400425" y="3874770"/>
                <a:ext cx="6350" cy="233680"/>
              </a:xfrm>
              <a:custGeom>
                <a:avLst/>
                <a:gdLst/>
                <a:ahLst/>
                <a:cxnLst/>
                <a:rect l="l" t="t" r="r" b="b"/>
                <a:pathLst>
                  <a:path w="6350" h="233680">
                    <a:moveTo>
                      <a:pt x="0" y="233680"/>
                    </a:moveTo>
                    <a:lnTo>
                      <a:pt x="0" y="0"/>
                    </a:lnTo>
                    <a:lnTo>
                      <a:pt x="6350" y="0"/>
                    </a:lnTo>
                    <a:lnTo>
                      <a:pt x="6350" y="233680"/>
                    </a:lnTo>
                    <a:close/>
                  </a:path>
                </a:pathLst>
              </a:custGeom>
              <a:solidFill>
                <a:srgbClr val="323232"/>
              </a:solidFill>
            </p:spPr>
            <p:txBody>
              <a:bodyPr/>
              <a:lstStyle/>
              <a:p>
                <a:endParaRPr lang="en-US"/>
              </a:p>
            </p:txBody>
          </p:sp>
          <p:sp>
            <p:nvSpPr>
              <p:cNvPr id="38" name="Freeform 38"/>
              <p:cNvSpPr/>
              <p:nvPr/>
            </p:nvSpPr>
            <p:spPr>
              <a:xfrm>
                <a:off x="3400425" y="4108450"/>
                <a:ext cx="6350" cy="233680"/>
              </a:xfrm>
              <a:custGeom>
                <a:avLst/>
                <a:gdLst/>
                <a:ahLst/>
                <a:cxnLst/>
                <a:rect l="l" t="t" r="r" b="b"/>
                <a:pathLst>
                  <a:path w="6350" h="233680">
                    <a:moveTo>
                      <a:pt x="0" y="233680"/>
                    </a:moveTo>
                    <a:lnTo>
                      <a:pt x="0" y="0"/>
                    </a:lnTo>
                    <a:lnTo>
                      <a:pt x="6350" y="0"/>
                    </a:lnTo>
                    <a:lnTo>
                      <a:pt x="6350" y="233680"/>
                    </a:lnTo>
                    <a:close/>
                  </a:path>
                </a:pathLst>
              </a:custGeom>
              <a:solidFill>
                <a:srgbClr val="323232"/>
              </a:solidFill>
            </p:spPr>
            <p:txBody>
              <a:bodyPr/>
              <a:lstStyle/>
              <a:p>
                <a:endParaRPr lang="en-US"/>
              </a:p>
            </p:txBody>
          </p:sp>
          <p:sp>
            <p:nvSpPr>
              <p:cNvPr id="39" name="Freeform 39"/>
              <p:cNvSpPr/>
              <p:nvPr/>
            </p:nvSpPr>
            <p:spPr>
              <a:xfrm>
                <a:off x="3400425" y="4342130"/>
                <a:ext cx="6350" cy="233680"/>
              </a:xfrm>
              <a:custGeom>
                <a:avLst/>
                <a:gdLst/>
                <a:ahLst/>
                <a:cxnLst/>
                <a:rect l="l" t="t" r="r" b="b"/>
                <a:pathLst>
                  <a:path w="6350" h="233680">
                    <a:moveTo>
                      <a:pt x="0" y="233680"/>
                    </a:moveTo>
                    <a:lnTo>
                      <a:pt x="0" y="0"/>
                    </a:lnTo>
                    <a:lnTo>
                      <a:pt x="6350" y="0"/>
                    </a:lnTo>
                    <a:lnTo>
                      <a:pt x="6350" y="233680"/>
                    </a:lnTo>
                    <a:close/>
                  </a:path>
                </a:pathLst>
              </a:custGeom>
              <a:solidFill>
                <a:srgbClr val="323232"/>
              </a:solidFill>
            </p:spPr>
            <p:txBody>
              <a:bodyPr/>
              <a:lstStyle/>
              <a:p>
                <a:endParaRPr lang="en-US"/>
              </a:p>
            </p:txBody>
          </p:sp>
          <p:sp>
            <p:nvSpPr>
              <p:cNvPr id="40" name="Freeform 40"/>
              <p:cNvSpPr/>
              <p:nvPr/>
            </p:nvSpPr>
            <p:spPr>
              <a:xfrm>
                <a:off x="3400425" y="4575810"/>
                <a:ext cx="6350" cy="233680"/>
              </a:xfrm>
              <a:custGeom>
                <a:avLst/>
                <a:gdLst/>
                <a:ahLst/>
                <a:cxnLst/>
                <a:rect l="l" t="t" r="r" b="b"/>
                <a:pathLst>
                  <a:path w="6350" h="233680">
                    <a:moveTo>
                      <a:pt x="0" y="233680"/>
                    </a:moveTo>
                    <a:lnTo>
                      <a:pt x="0" y="0"/>
                    </a:lnTo>
                    <a:lnTo>
                      <a:pt x="6350" y="0"/>
                    </a:lnTo>
                    <a:lnTo>
                      <a:pt x="6350" y="233680"/>
                    </a:lnTo>
                    <a:close/>
                  </a:path>
                </a:pathLst>
              </a:custGeom>
              <a:solidFill>
                <a:srgbClr val="323232"/>
              </a:solidFill>
            </p:spPr>
            <p:txBody>
              <a:bodyPr/>
              <a:lstStyle/>
              <a:p>
                <a:endParaRPr lang="en-US"/>
              </a:p>
            </p:txBody>
          </p:sp>
          <p:sp>
            <p:nvSpPr>
              <p:cNvPr id="41" name="Freeform 41"/>
              <p:cNvSpPr/>
              <p:nvPr/>
            </p:nvSpPr>
            <p:spPr>
              <a:xfrm>
                <a:off x="63500" y="590550"/>
                <a:ext cx="2222500" cy="12700"/>
              </a:xfrm>
              <a:custGeom>
                <a:avLst/>
                <a:gdLst/>
                <a:ahLst/>
                <a:cxnLst/>
                <a:rect l="l" t="t" r="r" b="b"/>
                <a:pathLst>
                  <a:path w="2222500" h="12700">
                    <a:moveTo>
                      <a:pt x="0" y="0"/>
                    </a:moveTo>
                    <a:lnTo>
                      <a:pt x="2222500" y="0"/>
                    </a:lnTo>
                    <a:lnTo>
                      <a:pt x="2222500" y="12700"/>
                    </a:lnTo>
                    <a:lnTo>
                      <a:pt x="0" y="12700"/>
                    </a:lnTo>
                    <a:close/>
                  </a:path>
                </a:pathLst>
              </a:custGeom>
              <a:solidFill>
                <a:srgbClr val="323232"/>
              </a:solidFill>
            </p:spPr>
            <p:txBody>
              <a:bodyPr/>
              <a:lstStyle/>
              <a:p>
                <a:endParaRPr lang="en-US"/>
              </a:p>
            </p:txBody>
          </p:sp>
          <p:sp>
            <p:nvSpPr>
              <p:cNvPr id="42" name="Freeform 42"/>
              <p:cNvSpPr/>
              <p:nvPr/>
            </p:nvSpPr>
            <p:spPr>
              <a:xfrm>
                <a:off x="2282825" y="63500"/>
                <a:ext cx="6350" cy="527050"/>
              </a:xfrm>
              <a:custGeom>
                <a:avLst/>
                <a:gdLst/>
                <a:ahLst/>
                <a:cxnLst/>
                <a:rect l="l" t="t" r="r" b="b"/>
                <a:pathLst>
                  <a:path w="6350" h="527050">
                    <a:moveTo>
                      <a:pt x="0" y="527050"/>
                    </a:moveTo>
                    <a:lnTo>
                      <a:pt x="0" y="0"/>
                    </a:lnTo>
                    <a:lnTo>
                      <a:pt x="6350" y="0"/>
                    </a:lnTo>
                    <a:lnTo>
                      <a:pt x="6350" y="527050"/>
                    </a:lnTo>
                    <a:close/>
                  </a:path>
                </a:pathLst>
              </a:custGeom>
              <a:solidFill>
                <a:srgbClr val="323232"/>
              </a:solidFill>
            </p:spPr>
            <p:txBody>
              <a:bodyPr/>
              <a:lstStyle/>
              <a:p>
                <a:endParaRPr lang="en-US"/>
              </a:p>
            </p:txBody>
          </p:sp>
          <p:sp>
            <p:nvSpPr>
              <p:cNvPr id="43" name="Freeform 43"/>
              <p:cNvSpPr/>
              <p:nvPr/>
            </p:nvSpPr>
            <p:spPr>
              <a:xfrm>
                <a:off x="2286000" y="590550"/>
                <a:ext cx="1117600" cy="12700"/>
              </a:xfrm>
              <a:custGeom>
                <a:avLst/>
                <a:gdLst/>
                <a:ahLst/>
                <a:cxnLst/>
                <a:rect l="l" t="t" r="r" b="b"/>
                <a:pathLst>
                  <a:path w="1117600" h="12700">
                    <a:moveTo>
                      <a:pt x="0" y="0"/>
                    </a:moveTo>
                    <a:lnTo>
                      <a:pt x="1117600" y="0"/>
                    </a:lnTo>
                    <a:lnTo>
                      <a:pt x="1117600" y="12700"/>
                    </a:lnTo>
                    <a:lnTo>
                      <a:pt x="0" y="12700"/>
                    </a:lnTo>
                    <a:close/>
                  </a:path>
                </a:pathLst>
              </a:custGeom>
              <a:solidFill>
                <a:srgbClr val="323232"/>
              </a:solidFill>
            </p:spPr>
            <p:txBody>
              <a:bodyPr/>
              <a:lstStyle/>
              <a:p>
                <a:endParaRPr lang="en-US"/>
              </a:p>
            </p:txBody>
          </p:sp>
          <p:sp>
            <p:nvSpPr>
              <p:cNvPr id="44" name="Freeform 44"/>
              <p:cNvSpPr/>
              <p:nvPr/>
            </p:nvSpPr>
            <p:spPr>
              <a:xfrm>
                <a:off x="3400425" y="63500"/>
                <a:ext cx="6350" cy="527050"/>
              </a:xfrm>
              <a:custGeom>
                <a:avLst/>
                <a:gdLst/>
                <a:ahLst/>
                <a:cxnLst/>
                <a:rect l="l" t="t" r="r" b="b"/>
                <a:pathLst>
                  <a:path w="6350" h="527050">
                    <a:moveTo>
                      <a:pt x="0" y="527050"/>
                    </a:moveTo>
                    <a:lnTo>
                      <a:pt x="0" y="0"/>
                    </a:lnTo>
                    <a:lnTo>
                      <a:pt x="6350" y="0"/>
                    </a:lnTo>
                    <a:lnTo>
                      <a:pt x="6350" y="527050"/>
                    </a:lnTo>
                    <a:close/>
                  </a:path>
                </a:pathLst>
              </a:custGeom>
              <a:solidFill>
                <a:srgbClr val="323232"/>
              </a:solidFill>
            </p:spPr>
            <p:txBody>
              <a:bodyPr/>
              <a:lstStyle/>
              <a:p>
                <a:endParaRPr lang="en-US"/>
              </a:p>
            </p:txBody>
          </p:sp>
          <p:sp>
            <p:nvSpPr>
              <p:cNvPr id="45" name="Freeform 45"/>
              <p:cNvSpPr/>
              <p:nvPr/>
            </p:nvSpPr>
            <p:spPr>
              <a:xfrm>
                <a:off x="3403600" y="590550"/>
                <a:ext cx="1117600" cy="12700"/>
              </a:xfrm>
              <a:custGeom>
                <a:avLst/>
                <a:gdLst/>
                <a:ahLst/>
                <a:cxnLst/>
                <a:rect l="l" t="t" r="r" b="b"/>
                <a:pathLst>
                  <a:path w="1117600" h="12700">
                    <a:moveTo>
                      <a:pt x="0" y="0"/>
                    </a:moveTo>
                    <a:lnTo>
                      <a:pt x="1117600" y="0"/>
                    </a:lnTo>
                    <a:lnTo>
                      <a:pt x="1117600" y="12700"/>
                    </a:lnTo>
                    <a:lnTo>
                      <a:pt x="0" y="12700"/>
                    </a:lnTo>
                    <a:close/>
                  </a:path>
                </a:pathLst>
              </a:custGeom>
              <a:solidFill>
                <a:srgbClr val="323232"/>
              </a:solidFill>
            </p:spPr>
            <p:txBody>
              <a:bodyPr/>
              <a:lstStyle/>
              <a:p>
                <a:endParaRPr lang="en-US"/>
              </a:p>
            </p:txBody>
          </p:sp>
        </p:grpSp>
        <p:sp>
          <p:nvSpPr>
            <p:cNvPr id="46" name="TextBox 46"/>
            <p:cNvSpPr txBox="1"/>
            <p:nvPr/>
          </p:nvSpPr>
          <p:spPr>
            <a:xfrm>
              <a:off x="133750" y="680874"/>
              <a:ext cx="2464652" cy="300839"/>
            </a:xfrm>
            <a:prstGeom prst="rect">
              <a:avLst/>
            </a:prstGeom>
          </p:spPr>
          <p:txBody>
            <a:bodyPr lIns="0" tIns="0" rIns="0" bIns="0" rtlCol="0" anchor="t">
              <a:spAutoFit/>
            </a:bodyPr>
            <a:lstStyle/>
            <a:p>
              <a:pPr algn="l">
                <a:lnSpc>
                  <a:spcPts val="1875"/>
                </a:lnSpc>
              </a:pPr>
              <a:r>
                <a:rPr lang="en-US" sz="1339" b="1">
                  <a:solidFill>
                    <a:srgbClr val="323232"/>
                  </a:solidFill>
                  <a:latin typeface="Gotham Bold"/>
                  <a:ea typeface="Gotham Bold"/>
                  <a:cs typeface="Gotham Bold"/>
                  <a:sym typeface="Gotham Bold"/>
                </a:rPr>
                <a:t>VERSES IN PROJECT</a:t>
              </a:r>
            </a:p>
          </p:txBody>
        </p:sp>
        <p:sp>
          <p:nvSpPr>
            <p:cNvPr id="47" name="TextBox 47"/>
            <p:cNvSpPr txBox="1"/>
            <p:nvPr/>
          </p:nvSpPr>
          <p:spPr>
            <a:xfrm>
              <a:off x="93931" y="-57150"/>
              <a:ext cx="1621174" cy="633710"/>
            </a:xfrm>
            <a:prstGeom prst="rect">
              <a:avLst/>
            </a:prstGeom>
          </p:spPr>
          <p:txBody>
            <a:bodyPr lIns="0" tIns="0" rIns="0" bIns="0" rtlCol="0" anchor="t">
              <a:spAutoFit/>
            </a:bodyPr>
            <a:lstStyle/>
            <a:p>
              <a:pPr algn="l">
                <a:lnSpc>
                  <a:spcPts val="3972"/>
                </a:lnSpc>
              </a:pPr>
              <a:r>
                <a:rPr lang="en-US" sz="2837" b="1">
                  <a:solidFill>
                    <a:srgbClr val="E35C2A"/>
                  </a:solidFill>
                  <a:latin typeface="Gotham Bold"/>
                  <a:ea typeface="Gotham Bold"/>
                  <a:cs typeface="Gotham Bold"/>
                  <a:sym typeface="Gotham Bold"/>
                </a:rPr>
                <a:t>10,555</a:t>
              </a:r>
            </a:p>
          </p:txBody>
        </p:sp>
        <p:sp>
          <p:nvSpPr>
            <p:cNvPr id="48" name="TextBox 48"/>
            <p:cNvSpPr txBox="1"/>
            <p:nvPr/>
          </p:nvSpPr>
          <p:spPr>
            <a:xfrm>
              <a:off x="373703" y="2302664"/>
              <a:ext cx="1314708" cy="282556"/>
            </a:xfrm>
            <a:prstGeom prst="rect">
              <a:avLst/>
            </a:prstGeom>
          </p:spPr>
          <p:txBody>
            <a:bodyPr wrap="square" lIns="0" tIns="0" rIns="0" bIns="0" rtlCol="0" anchor="t">
              <a:spAutoFit/>
            </a:bodyPr>
            <a:lstStyle/>
            <a:p>
              <a:pPr algn="l">
                <a:lnSpc>
                  <a:spcPts val="1765"/>
                </a:lnSpc>
              </a:pPr>
              <a:r>
                <a:rPr lang="en-US" sz="1261" b="1" spc="63" dirty="0">
                  <a:solidFill>
                    <a:srgbClr val="323232"/>
                  </a:solidFill>
                  <a:latin typeface="Gotham Bold"/>
                  <a:ea typeface="Gotham Bold"/>
                  <a:cs typeface="Gotham Bold"/>
                  <a:sym typeface="Gotham Bold"/>
                </a:rPr>
                <a:t>BOOK</a:t>
              </a:r>
            </a:p>
          </p:txBody>
        </p:sp>
        <p:sp>
          <p:nvSpPr>
            <p:cNvPr id="49" name="TextBox 49"/>
            <p:cNvSpPr txBox="1"/>
            <p:nvPr/>
          </p:nvSpPr>
          <p:spPr>
            <a:xfrm>
              <a:off x="5442723" y="2198799"/>
              <a:ext cx="1155562" cy="249758"/>
            </a:xfrm>
            <a:prstGeom prst="rect">
              <a:avLst/>
            </a:prstGeom>
          </p:spPr>
          <p:txBody>
            <a:bodyPr lIns="0" tIns="0" rIns="0" bIns="0" rtlCol="0" anchor="t">
              <a:spAutoFit/>
            </a:bodyPr>
            <a:lstStyle/>
            <a:p>
              <a:pPr algn="l">
                <a:lnSpc>
                  <a:spcPts val="1418"/>
                </a:lnSpc>
              </a:pPr>
              <a:r>
                <a:rPr lang="en-US" sz="1182" b="1">
                  <a:solidFill>
                    <a:srgbClr val="323232"/>
                  </a:solidFill>
                  <a:latin typeface="Gotham Bold"/>
                  <a:ea typeface="Gotham Bold"/>
                  <a:cs typeface="Gotham Bold"/>
                  <a:sym typeface="Gotham Bold"/>
                </a:rPr>
                <a:t>VERSES IN </a:t>
              </a:r>
            </a:p>
          </p:txBody>
        </p:sp>
        <p:sp>
          <p:nvSpPr>
            <p:cNvPr id="50" name="TextBox 50"/>
            <p:cNvSpPr txBox="1"/>
            <p:nvPr/>
          </p:nvSpPr>
          <p:spPr>
            <a:xfrm>
              <a:off x="5669744" y="2439032"/>
              <a:ext cx="631373" cy="249758"/>
            </a:xfrm>
            <a:prstGeom prst="rect">
              <a:avLst/>
            </a:prstGeom>
          </p:spPr>
          <p:txBody>
            <a:bodyPr lIns="0" tIns="0" rIns="0" bIns="0" rtlCol="0" anchor="t">
              <a:spAutoFit/>
            </a:bodyPr>
            <a:lstStyle/>
            <a:p>
              <a:pPr algn="l">
                <a:lnSpc>
                  <a:spcPts val="1418"/>
                </a:lnSpc>
              </a:pPr>
              <a:r>
                <a:rPr lang="en-US" sz="1182" b="1">
                  <a:solidFill>
                    <a:srgbClr val="323232"/>
                  </a:solidFill>
                  <a:latin typeface="Gotham Bold"/>
                  <a:ea typeface="Gotham Bold"/>
                  <a:cs typeface="Gotham Bold"/>
                  <a:sym typeface="Gotham Bold"/>
                </a:rPr>
                <a:t>BOOK</a:t>
              </a:r>
            </a:p>
          </p:txBody>
        </p:sp>
        <p:sp>
          <p:nvSpPr>
            <p:cNvPr id="51" name="TextBox 51"/>
            <p:cNvSpPr txBox="1"/>
            <p:nvPr/>
          </p:nvSpPr>
          <p:spPr>
            <a:xfrm>
              <a:off x="7670698" y="2173898"/>
              <a:ext cx="1155561" cy="249759"/>
            </a:xfrm>
            <a:prstGeom prst="rect">
              <a:avLst/>
            </a:prstGeom>
          </p:spPr>
          <p:txBody>
            <a:bodyPr lIns="0" tIns="0" rIns="0" bIns="0" rtlCol="0" anchor="t">
              <a:spAutoFit/>
            </a:bodyPr>
            <a:lstStyle/>
            <a:p>
              <a:pPr algn="l">
                <a:lnSpc>
                  <a:spcPts val="1418"/>
                </a:lnSpc>
              </a:pPr>
              <a:r>
                <a:rPr lang="en-US" sz="1182" b="1" dirty="0">
                  <a:solidFill>
                    <a:srgbClr val="323232"/>
                  </a:solidFill>
                  <a:latin typeface="Gotham Bold"/>
                  <a:ea typeface="Gotham Bold"/>
                  <a:cs typeface="Gotham Bold"/>
                  <a:sym typeface="Gotham Bold"/>
                </a:rPr>
                <a:t>VERSES IN </a:t>
              </a:r>
            </a:p>
          </p:txBody>
        </p:sp>
        <p:sp>
          <p:nvSpPr>
            <p:cNvPr id="52" name="TextBox 52"/>
            <p:cNvSpPr txBox="1"/>
            <p:nvPr/>
          </p:nvSpPr>
          <p:spPr>
            <a:xfrm>
              <a:off x="7601419" y="2439032"/>
              <a:ext cx="1489626" cy="249758"/>
            </a:xfrm>
            <a:prstGeom prst="rect">
              <a:avLst/>
            </a:prstGeom>
          </p:spPr>
          <p:txBody>
            <a:bodyPr lIns="0" tIns="0" rIns="0" bIns="0" rtlCol="0" anchor="t">
              <a:spAutoFit/>
            </a:bodyPr>
            <a:lstStyle/>
            <a:p>
              <a:pPr algn="l">
                <a:lnSpc>
                  <a:spcPts val="1418"/>
                </a:lnSpc>
              </a:pPr>
              <a:r>
                <a:rPr lang="en-US" sz="1182" b="1">
                  <a:solidFill>
                    <a:srgbClr val="323232"/>
                  </a:solidFill>
                  <a:latin typeface="Gotham Bold"/>
                  <a:ea typeface="Gotham Bold"/>
                  <a:cs typeface="Gotham Bold"/>
                  <a:sym typeface="Gotham Bold"/>
                </a:rPr>
                <a:t>THIS PROJECT</a:t>
              </a:r>
            </a:p>
          </p:txBody>
        </p:sp>
        <p:sp>
          <p:nvSpPr>
            <p:cNvPr id="53" name="TextBox 53"/>
            <p:cNvSpPr txBox="1"/>
            <p:nvPr/>
          </p:nvSpPr>
          <p:spPr>
            <a:xfrm>
              <a:off x="373703" y="3003195"/>
              <a:ext cx="1870336" cy="8739044"/>
            </a:xfrm>
            <a:prstGeom prst="rect">
              <a:avLst/>
            </a:prstGeom>
          </p:spPr>
          <p:txBody>
            <a:bodyPr lIns="0" tIns="0" rIns="0" bIns="0" rtlCol="0" anchor="t">
              <a:spAutoFit/>
            </a:bodyPr>
            <a:lstStyle/>
            <a:p>
              <a:pPr algn="l">
                <a:lnSpc>
                  <a:spcPts val="2900"/>
                </a:lnSpc>
              </a:pPr>
              <a:r>
                <a:rPr lang="en-US" sz="1261">
                  <a:solidFill>
                    <a:srgbClr val="323232"/>
                  </a:solidFill>
                  <a:latin typeface="Gotham"/>
                  <a:ea typeface="Gotham"/>
                  <a:cs typeface="Gotham"/>
                  <a:sym typeface="Gotham"/>
                </a:rPr>
                <a:t>Genesis Numbers Deuteronomy Ruth Job Psalms Proverbs Ecclesiastes Song of Solomon Isaiah Jonah Micah Nahum Habakkuk Zephaniah Haggai Zechariah Malachi</a:t>
              </a:r>
            </a:p>
          </p:txBody>
        </p:sp>
        <p:sp>
          <p:nvSpPr>
            <p:cNvPr id="54" name="TextBox 54"/>
            <p:cNvSpPr txBox="1"/>
            <p:nvPr/>
          </p:nvSpPr>
          <p:spPr>
            <a:xfrm>
              <a:off x="5705819" y="3003195"/>
              <a:ext cx="557601" cy="8739044"/>
            </a:xfrm>
            <a:prstGeom prst="rect">
              <a:avLst/>
            </a:prstGeom>
          </p:spPr>
          <p:txBody>
            <a:bodyPr lIns="0" tIns="0" rIns="0" bIns="0" rtlCol="0" anchor="t">
              <a:spAutoFit/>
            </a:bodyPr>
            <a:lstStyle/>
            <a:p>
              <a:pPr algn="ctr">
                <a:lnSpc>
                  <a:spcPts val="2900"/>
                </a:lnSpc>
              </a:pPr>
              <a:r>
                <a:rPr lang="en-US" sz="1261">
                  <a:solidFill>
                    <a:srgbClr val="323232"/>
                  </a:solidFill>
                  <a:latin typeface="Gotham"/>
                  <a:ea typeface="Gotham"/>
                  <a:cs typeface="Gotham"/>
                  <a:sym typeface="Gotham"/>
                </a:rPr>
                <a:t>1,533 1,288 959 85 1,070 2,461 915 222 117 1,292 48 105 47 56 53 38 211 55</a:t>
              </a:r>
            </a:p>
          </p:txBody>
        </p:sp>
        <p:sp>
          <p:nvSpPr>
            <p:cNvPr id="55" name="TextBox 55"/>
            <p:cNvSpPr txBox="1"/>
            <p:nvPr/>
          </p:nvSpPr>
          <p:spPr>
            <a:xfrm>
              <a:off x="8058182" y="3003195"/>
              <a:ext cx="557601" cy="8739044"/>
            </a:xfrm>
            <a:prstGeom prst="rect">
              <a:avLst/>
            </a:prstGeom>
          </p:spPr>
          <p:txBody>
            <a:bodyPr lIns="0" tIns="0" rIns="0" bIns="0" rtlCol="0" anchor="t">
              <a:spAutoFit/>
            </a:bodyPr>
            <a:lstStyle/>
            <a:p>
              <a:pPr algn="ctr">
                <a:lnSpc>
                  <a:spcPts val="2900"/>
                </a:lnSpc>
              </a:pPr>
              <a:r>
                <a:rPr lang="en-US" sz="1261">
                  <a:solidFill>
                    <a:srgbClr val="323232"/>
                  </a:solidFill>
                  <a:latin typeface="Gotham"/>
                  <a:ea typeface="Gotham"/>
                  <a:cs typeface="Gotham"/>
                  <a:sym typeface="Gotham"/>
                </a:rPr>
                <a:t>1,533 1,288 959 85 1,070 2,461 915 222 117 1,292 48 105 47 56 53 38 211 55</a:t>
              </a:r>
            </a:p>
          </p:txBody>
        </p:sp>
      </p:grpSp>
      <p:sp>
        <p:nvSpPr>
          <p:cNvPr id="56" name="Freeform 56"/>
          <p:cNvSpPr/>
          <p:nvPr/>
        </p:nvSpPr>
        <p:spPr>
          <a:xfrm>
            <a:off x="9144000" y="857235"/>
            <a:ext cx="8115300" cy="8888591"/>
          </a:xfrm>
          <a:custGeom>
            <a:avLst/>
            <a:gdLst/>
            <a:ahLst/>
            <a:cxnLst/>
            <a:rect l="l" t="t" r="r" b="b"/>
            <a:pathLst>
              <a:path w="8115300" h="8888591">
                <a:moveTo>
                  <a:pt x="0" y="0"/>
                </a:moveTo>
                <a:lnTo>
                  <a:pt x="8115300" y="0"/>
                </a:lnTo>
                <a:lnTo>
                  <a:pt x="8115300" y="8888591"/>
                </a:lnTo>
                <a:lnTo>
                  <a:pt x="0" y="88885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Custom</PresentationFormat>
  <Paragraphs>0</Paragraphs>
  <Slides>6</Slides>
  <Notes>3</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Church Marietta Slides</dc:title>
  <cp:lastModifiedBy>Eugene Fidell</cp:lastModifiedBy>
  <cp:revision>2</cp:revision>
  <dcterms:created xsi:type="dcterms:W3CDTF">2006-08-16T00:00:00Z</dcterms:created>
  <dcterms:modified xsi:type="dcterms:W3CDTF">2025-12-01T18:28:14Z</dcterms:modified>
  <dc:identifier>DAG5uSzcPx4</dc:identifier>
</cp:coreProperties>
</file>